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43"/>
  </p:notesMasterIdLst>
  <p:handoutMasterIdLst>
    <p:handoutMasterId r:id="rId44"/>
  </p:handoutMasterIdLst>
  <p:sldIdLst>
    <p:sldId id="295" r:id="rId2"/>
    <p:sldId id="290" r:id="rId3"/>
    <p:sldId id="291" r:id="rId4"/>
    <p:sldId id="267" r:id="rId5"/>
    <p:sldId id="292" r:id="rId6"/>
    <p:sldId id="297" r:id="rId7"/>
    <p:sldId id="258" r:id="rId8"/>
    <p:sldId id="262" r:id="rId9"/>
    <p:sldId id="260" r:id="rId10"/>
    <p:sldId id="261" r:id="rId11"/>
    <p:sldId id="300" r:id="rId12"/>
    <p:sldId id="263" r:id="rId13"/>
    <p:sldId id="301" r:id="rId14"/>
    <p:sldId id="264" r:id="rId15"/>
    <p:sldId id="265" r:id="rId16"/>
    <p:sldId id="266" r:id="rId17"/>
    <p:sldId id="268" r:id="rId18"/>
    <p:sldId id="269" r:id="rId19"/>
    <p:sldId id="257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99" r:id="rId28"/>
    <p:sldId id="277" r:id="rId29"/>
    <p:sldId id="278" r:id="rId30"/>
    <p:sldId id="279" r:id="rId31"/>
    <p:sldId id="280" r:id="rId32"/>
    <p:sldId id="281" r:id="rId33"/>
    <p:sldId id="282" r:id="rId34"/>
    <p:sldId id="283" r:id="rId35"/>
    <p:sldId id="302" r:id="rId36"/>
    <p:sldId id="284" r:id="rId37"/>
    <p:sldId id="285" r:id="rId38"/>
    <p:sldId id="286" r:id="rId39"/>
    <p:sldId id="287" r:id="rId40"/>
    <p:sldId id="288" r:id="rId41"/>
    <p:sldId id="256" r:id="rId4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6"/>
    <a:srgbClr val="A500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81" autoAdjust="0"/>
    <p:restoredTop sz="94627" autoAdjust="0"/>
  </p:normalViewPr>
  <p:slideViewPr>
    <p:cSldViewPr>
      <p:cViewPr varScale="1">
        <p:scale>
          <a:sx n="65" d="100"/>
          <a:sy n="65" d="100"/>
        </p:scale>
        <p:origin x="1316" y="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-197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50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Relationship Id="rId48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>
            <a:extLst>
              <a:ext uri="{FF2B5EF4-FFF2-40B4-BE49-F238E27FC236}">
                <a16:creationId xmlns:a16="http://schemas.microsoft.com/office/drawing/2014/main" id="{D416DF30-411F-45FE-8897-0C859A19BF1C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5539" name="Rectangle 3">
            <a:extLst>
              <a:ext uri="{FF2B5EF4-FFF2-40B4-BE49-F238E27FC236}">
                <a16:creationId xmlns:a16="http://schemas.microsoft.com/office/drawing/2014/main" id="{E7F7C2DF-80C5-438F-A14B-42EDCB715B34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5540" name="Rectangle 4">
            <a:extLst>
              <a:ext uri="{FF2B5EF4-FFF2-40B4-BE49-F238E27FC236}">
                <a16:creationId xmlns:a16="http://schemas.microsoft.com/office/drawing/2014/main" id="{3473879B-3CB1-4C3B-A385-81F103D44C0C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5541" name="Rectangle 5">
            <a:extLst>
              <a:ext uri="{FF2B5EF4-FFF2-40B4-BE49-F238E27FC236}">
                <a16:creationId xmlns:a16="http://schemas.microsoft.com/office/drawing/2014/main" id="{12330FE4-0EFB-4189-9DE3-35ECD2EFA418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DABF84E-C639-46FF-ACA9-28F9A603EF9A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>
            <a:extLst>
              <a:ext uri="{FF2B5EF4-FFF2-40B4-BE49-F238E27FC236}">
                <a16:creationId xmlns:a16="http://schemas.microsoft.com/office/drawing/2014/main" id="{57E7E41B-9839-4DC9-A815-E084DB2D953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059" name="Rectangle 3">
            <a:extLst>
              <a:ext uri="{FF2B5EF4-FFF2-40B4-BE49-F238E27FC236}">
                <a16:creationId xmlns:a16="http://schemas.microsoft.com/office/drawing/2014/main" id="{D3D2EC34-8726-4259-90F8-09815D4676B2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04" name="Rectangle 4">
            <a:extLst>
              <a:ext uri="{FF2B5EF4-FFF2-40B4-BE49-F238E27FC236}">
                <a16:creationId xmlns:a16="http://schemas.microsoft.com/office/drawing/2014/main" id="{0F46DFB2-6EFF-4DEF-94DE-5D889F827015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4588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5061" name="Rectangle 5">
            <a:extLst>
              <a:ext uri="{FF2B5EF4-FFF2-40B4-BE49-F238E27FC236}">
                <a16:creationId xmlns:a16="http://schemas.microsoft.com/office/drawing/2014/main" id="{0CBC5FA2-D5E5-4E06-9B65-072CD1959AB5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5062" name="Rectangle 6">
            <a:extLst>
              <a:ext uri="{FF2B5EF4-FFF2-40B4-BE49-F238E27FC236}">
                <a16:creationId xmlns:a16="http://schemas.microsoft.com/office/drawing/2014/main" id="{329BF45F-DC12-410E-A08D-E63E4F034D6E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063" name="Rectangle 7">
            <a:extLst>
              <a:ext uri="{FF2B5EF4-FFF2-40B4-BE49-F238E27FC236}">
                <a16:creationId xmlns:a16="http://schemas.microsoft.com/office/drawing/2014/main" id="{4434243E-3E97-4B42-9CF3-665F4062CEE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A1E5E13-A16A-4C30-AE98-27B5329D52BC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>
            <a:extLst>
              <a:ext uri="{FF2B5EF4-FFF2-40B4-BE49-F238E27FC236}">
                <a16:creationId xmlns:a16="http://schemas.microsoft.com/office/drawing/2014/main" id="{3DE26E10-FAEC-4C8C-9580-9A9B314CE55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A66D46F2-D054-42B2-8505-061954CC599C}" type="slidenum">
              <a:rPr lang="en-US" altLang="en-US" sz="1200"/>
              <a:pPr eaLnBrk="1" hangingPunct="1"/>
              <a:t>1</a:t>
            </a:fld>
            <a:endParaRPr lang="en-US" altLang="en-US" sz="1200"/>
          </a:p>
        </p:txBody>
      </p:sp>
      <p:sp>
        <p:nvSpPr>
          <p:cNvPr id="53251" name="Rectangle 2">
            <a:extLst>
              <a:ext uri="{FF2B5EF4-FFF2-40B4-BE49-F238E27FC236}">
                <a16:creationId xmlns:a16="http://schemas.microsoft.com/office/drawing/2014/main" id="{330D7EFA-F2B0-41FA-80CB-059AC75E51E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>
            <a:extLst>
              <a:ext uri="{FF2B5EF4-FFF2-40B4-BE49-F238E27FC236}">
                <a16:creationId xmlns:a16="http://schemas.microsoft.com/office/drawing/2014/main" id="{4D0CE0AD-B6FF-4946-875A-F09F632FF10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>
            <a:extLst>
              <a:ext uri="{FF2B5EF4-FFF2-40B4-BE49-F238E27FC236}">
                <a16:creationId xmlns:a16="http://schemas.microsoft.com/office/drawing/2014/main" id="{B9E4AA9E-ED5C-47A0-89A0-B416F99516C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87837EC1-6213-4387-B222-A8B836232530}" type="slidenum">
              <a:rPr lang="en-US" altLang="en-US" sz="1200"/>
              <a:pPr eaLnBrk="1" hangingPunct="1"/>
              <a:t>10</a:t>
            </a:fld>
            <a:endParaRPr lang="en-US" altLang="en-US" sz="1200"/>
          </a:p>
        </p:txBody>
      </p:sp>
      <p:sp>
        <p:nvSpPr>
          <p:cNvPr id="67587" name="Rectangle 2">
            <a:extLst>
              <a:ext uri="{FF2B5EF4-FFF2-40B4-BE49-F238E27FC236}">
                <a16:creationId xmlns:a16="http://schemas.microsoft.com/office/drawing/2014/main" id="{956F78BC-1A0B-407F-823C-5A9BAE9D7C0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>
            <a:extLst>
              <a:ext uri="{FF2B5EF4-FFF2-40B4-BE49-F238E27FC236}">
                <a16:creationId xmlns:a16="http://schemas.microsoft.com/office/drawing/2014/main" id="{7C0C5F40-2F0F-4A91-BD82-63E7E63B1B6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>
            <a:extLst>
              <a:ext uri="{FF2B5EF4-FFF2-40B4-BE49-F238E27FC236}">
                <a16:creationId xmlns:a16="http://schemas.microsoft.com/office/drawing/2014/main" id="{12B67EEE-3AF0-4BCF-83F4-05DC264E611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2407D658-92CF-4771-B86D-057A929DDA3D}" type="slidenum">
              <a:rPr lang="en-US" altLang="en-US" sz="1200"/>
              <a:pPr eaLnBrk="1" hangingPunct="1"/>
              <a:t>11</a:t>
            </a:fld>
            <a:endParaRPr lang="en-US" altLang="en-US" sz="1200"/>
          </a:p>
        </p:txBody>
      </p:sp>
      <p:sp>
        <p:nvSpPr>
          <p:cNvPr id="68611" name="Rectangle 2">
            <a:extLst>
              <a:ext uri="{FF2B5EF4-FFF2-40B4-BE49-F238E27FC236}">
                <a16:creationId xmlns:a16="http://schemas.microsoft.com/office/drawing/2014/main" id="{40F1AD92-8E11-480E-B2E7-3242E5BB314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2" name="Rectangle 3">
            <a:extLst>
              <a:ext uri="{FF2B5EF4-FFF2-40B4-BE49-F238E27FC236}">
                <a16:creationId xmlns:a16="http://schemas.microsoft.com/office/drawing/2014/main" id="{6DFA5A2C-663C-48F1-94DA-42195882407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>
            <a:extLst>
              <a:ext uri="{FF2B5EF4-FFF2-40B4-BE49-F238E27FC236}">
                <a16:creationId xmlns:a16="http://schemas.microsoft.com/office/drawing/2014/main" id="{7D3DC503-1FA4-4881-8230-DA3B3A6651B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79CE05F2-9830-4E3F-B323-9CED9C2E96A8}" type="slidenum">
              <a:rPr lang="en-US" altLang="en-US" sz="1200"/>
              <a:pPr eaLnBrk="1" hangingPunct="1"/>
              <a:t>12</a:t>
            </a:fld>
            <a:endParaRPr lang="en-US" altLang="en-US" sz="1200"/>
          </a:p>
        </p:txBody>
      </p:sp>
      <p:sp>
        <p:nvSpPr>
          <p:cNvPr id="69635" name="Rectangle 2">
            <a:extLst>
              <a:ext uri="{FF2B5EF4-FFF2-40B4-BE49-F238E27FC236}">
                <a16:creationId xmlns:a16="http://schemas.microsoft.com/office/drawing/2014/main" id="{498DE288-7B5C-4689-952C-4790BC625DB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6" name="Rectangle 3">
            <a:extLst>
              <a:ext uri="{FF2B5EF4-FFF2-40B4-BE49-F238E27FC236}">
                <a16:creationId xmlns:a16="http://schemas.microsoft.com/office/drawing/2014/main" id="{669FD90C-3FDE-4AF7-85CF-AA25252E94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>
            <a:extLst>
              <a:ext uri="{FF2B5EF4-FFF2-40B4-BE49-F238E27FC236}">
                <a16:creationId xmlns:a16="http://schemas.microsoft.com/office/drawing/2014/main" id="{D204787A-1967-482B-BC21-C935D143ACC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85B82B6A-EE0A-4973-A977-1A06C911737A}" type="slidenum">
              <a:rPr lang="en-US" altLang="en-US" sz="1200"/>
              <a:pPr eaLnBrk="1" hangingPunct="1"/>
              <a:t>13</a:t>
            </a:fld>
            <a:endParaRPr lang="en-US" altLang="en-US" sz="1200"/>
          </a:p>
        </p:txBody>
      </p:sp>
      <p:sp>
        <p:nvSpPr>
          <p:cNvPr id="70659" name="Rectangle 2">
            <a:extLst>
              <a:ext uri="{FF2B5EF4-FFF2-40B4-BE49-F238E27FC236}">
                <a16:creationId xmlns:a16="http://schemas.microsoft.com/office/drawing/2014/main" id="{F299AF17-5907-42E8-863D-E59F6A7F4E1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>
            <a:extLst>
              <a:ext uri="{FF2B5EF4-FFF2-40B4-BE49-F238E27FC236}">
                <a16:creationId xmlns:a16="http://schemas.microsoft.com/office/drawing/2014/main" id="{DBCF90E0-A161-4F5D-BB36-36DC9449860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>
            <a:extLst>
              <a:ext uri="{FF2B5EF4-FFF2-40B4-BE49-F238E27FC236}">
                <a16:creationId xmlns:a16="http://schemas.microsoft.com/office/drawing/2014/main" id="{DCE8B46D-B3D9-4341-A477-FA63FB3648D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80A55108-1ECF-4FF1-9F93-D56837941148}" type="slidenum">
              <a:rPr lang="en-US" altLang="en-US" sz="1200"/>
              <a:pPr eaLnBrk="1" hangingPunct="1"/>
              <a:t>14</a:t>
            </a:fld>
            <a:endParaRPr lang="en-US" altLang="en-US" sz="1200"/>
          </a:p>
        </p:txBody>
      </p:sp>
      <p:sp>
        <p:nvSpPr>
          <p:cNvPr id="71683" name="Rectangle 2">
            <a:extLst>
              <a:ext uri="{FF2B5EF4-FFF2-40B4-BE49-F238E27FC236}">
                <a16:creationId xmlns:a16="http://schemas.microsoft.com/office/drawing/2014/main" id="{41FD55CA-0B57-4C08-AFCF-D48EF3ECBD3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4" name="Rectangle 3">
            <a:extLst>
              <a:ext uri="{FF2B5EF4-FFF2-40B4-BE49-F238E27FC236}">
                <a16:creationId xmlns:a16="http://schemas.microsoft.com/office/drawing/2014/main" id="{A6516323-A697-4069-B39A-3C0904B5840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>
            <a:extLst>
              <a:ext uri="{FF2B5EF4-FFF2-40B4-BE49-F238E27FC236}">
                <a16:creationId xmlns:a16="http://schemas.microsoft.com/office/drawing/2014/main" id="{095B1F8C-6D9F-4EDD-863A-1400F9CD352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0BB92785-83E2-485D-B878-D874322BE4EC}" type="slidenum">
              <a:rPr lang="en-US" altLang="en-US" sz="1200"/>
              <a:pPr eaLnBrk="1" hangingPunct="1"/>
              <a:t>15</a:t>
            </a:fld>
            <a:endParaRPr lang="en-US" altLang="en-US" sz="1200"/>
          </a:p>
        </p:txBody>
      </p:sp>
      <p:sp>
        <p:nvSpPr>
          <p:cNvPr id="72707" name="Rectangle 2">
            <a:extLst>
              <a:ext uri="{FF2B5EF4-FFF2-40B4-BE49-F238E27FC236}">
                <a16:creationId xmlns:a16="http://schemas.microsoft.com/office/drawing/2014/main" id="{49BA6F25-F6E8-4EE8-8095-4D8800F51B8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8" name="Rectangle 3">
            <a:extLst>
              <a:ext uri="{FF2B5EF4-FFF2-40B4-BE49-F238E27FC236}">
                <a16:creationId xmlns:a16="http://schemas.microsoft.com/office/drawing/2014/main" id="{422653AE-075F-4E10-8A02-B1E813EFBD6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>
            <a:extLst>
              <a:ext uri="{FF2B5EF4-FFF2-40B4-BE49-F238E27FC236}">
                <a16:creationId xmlns:a16="http://schemas.microsoft.com/office/drawing/2014/main" id="{6EDFA57F-41C9-4F6D-9FB5-19E1B53FD2E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4842238B-7A51-4DF0-92A5-7695B7E02BEA}" type="slidenum">
              <a:rPr lang="en-US" altLang="en-US" sz="1200"/>
              <a:pPr eaLnBrk="1" hangingPunct="1"/>
              <a:t>16</a:t>
            </a:fld>
            <a:endParaRPr lang="en-US" altLang="en-US" sz="1200"/>
          </a:p>
        </p:txBody>
      </p:sp>
      <p:sp>
        <p:nvSpPr>
          <p:cNvPr id="73731" name="Rectangle 2">
            <a:extLst>
              <a:ext uri="{FF2B5EF4-FFF2-40B4-BE49-F238E27FC236}">
                <a16:creationId xmlns:a16="http://schemas.microsoft.com/office/drawing/2014/main" id="{97ECC664-3036-4967-906F-C5218CF1D69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2" name="Rectangle 3">
            <a:extLst>
              <a:ext uri="{FF2B5EF4-FFF2-40B4-BE49-F238E27FC236}">
                <a16:creationId xmlns:a16="http://schemas.microsoft.com/office/drawing/2014/main" id="{F817DE41-DE90-4A11-B0CD-6BEEBB189F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>
            <a:extLst>
              <a:ext uri="{FF2B5EF4-FFF2-40B4-BE49-F238E27FC236}">
                <a16:creationId xmlns:a16="http://schemas.microsoft.com/office/drawing/2014/main" id="{AB8629A2-ECD9-4CC8-97D8-6C8C2914A4A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1C4AF6AF-2787-4E46-ADA3-0E0E62EF744F}" type="slidenum">
              <a:rPr lang="en-US" altLang="en-US" sz="1200"/>
              <a:pPr eaLnBrk="1" hangingPunct="1"/>
              <a:t>17</a:t>
            </a:fld>
            <a:endParaRPr lang="en-US" altLang="en-US" sz="1200"/>
          </a:p>
        </p:txBody>
      </p:sp>
      <p:sp>
        <p:nvSpPr>
          <p:cNvPr id="74755" name="Rectangle 2">
            <a:extLst>
              <a:ext uri="{FF2B5EF4-FFF2-40B4-BE49-F238E27FC236}">
                <a16:creationId xmlns:a16="http://schemas.microsoft.com/office/drawing/2014/main" id="{BEB99809-063B-4127-9CF6-B03763ADD20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6" name="Rectangle 3">
            <a:extLst>
              <a:ext uri="{FF2B5EF4-FFF2-40B4-BE49-F238E27FC236}">
                <a16:creationId xmlns:a16="http://schemas.microsoft.com/office/drawing/2014/main" id="{67883B67-2FD1-45A0-B32C-4BFB174523A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>
            <a:extLst>
              <a:ext uri="{FF2B5EF4-FFF2-40B4-BE49-F238E27FC236}">
                <a16:creationId xmlns:a16="http://schemas.microsoft.com/office/drawing/2014/main" id="{AA9EB8D1-9E3F-4E7D-9E57-FBFEF4579C3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792EE48B-D8B2-4D22-91FE-DC6D11704EDD}" type="slidenum">
              <a:rPr lang="en-US" altLang="en-US" sz="1200"/>
              <a:pPr eaLnBrk="1" hangingPunct="1"/>
              <a:t>18</a:t>
            </a:fld>
            <a:endParaRPr lang="en-US" altLang="en-US" sz="1200"/>
          </a:p>
        </p:txBody>
      </p:sp>
      <p:sp>
        <p:nvSpPr>
          <p:cNvPr id="75779" name="Rectangle 2">
            <a:extLst>
              <a:ext uri="{FF2B5EF4-FFF2-40B4-BE49-F238E27FC236}">
                <a16:creationId xmlns:a16="http://schemas.microsoft.com/office/drawing/2014/main" id="{5D82B979-58DE-45D5-800C-D11EE59AD1B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80" name="Rectangle 3">
            <a:extLst>
              <a:ext uri="{FF2B5EF4-FFF2-40B4-BE49-F238E27FC236}">
                <a16:creationId xmlns:a16="http://schemas.microsoft.com/office/drawing/2014/main" id="{A19F53D1-4014-48F8-A8B1-EFA099DBE0E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>
            <a:extLst>
              <a:ext uri="{FF2B5EF4-FFF2-40B4-BE49-F238E27FC236}">
                <a16:creationId xmlns:a16="http://schemas.microsoft.com/office/drawing/2014/main" id="{49AA90D0-2C05-4469-813F-A43B2F494E4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BAD9CEA6-E015-4B5F-9252-9E07F5461ACE}" type="slidenum">
              <a:rPr lang="en-US" altLang="en-US" sz="1200"/>
              <a:pPr eaLnBrk="1" hangingPunct="1"/>
              <a:t>19</a:t>
            </a:fld>
            <a:endParaRPr lang="en-US" altLang="en-US" sz="1200"/>
          </a:p>
        </p:txBody>
      </p:sp>
      <p:sp>
        <p:nvSpPr>
          <p:cNvPr id="52227" name="Rectangle 2">
            <a:extLst>
              <a:ext uri="{FF2B5EF4-FFF2-40B4-BE49-F238E27FC236}">
                <a16:creationId xmlns:a16="http://schemas.microsoft.com/office/drawing/2014/main" id="{3DE26294-192C-45B5-8001-B680A3E3581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>
            <a:extLst>
              <a:ext uri="{FF2B5EF4-FFF2-40B4-BE49-F238E27FC236}">
                <a16:creationId xmlns:a16="http://schemas.microsoft.com/office/drawing/2014/main" id="{BDD5138B-0E79-46DE-A44F-8D86DA769EC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>
            <a:extLst>
              <a:ext uri="{FF2B5EF4-FFF2-40B4-BE49-F238E27FC236}">
                <a16:creationId xmlns:a16="http://schemas.microsoft.com/office/drawing/2014/main" id="{56755E08-FB7C-41B8-8B1B-FD921842F1A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9E8B550B-E6D8-4483-9B3F-F82BBA9738CF}" type="slidenum">
              <a:rPr lang="en-US" altLang="en-US" sz="1200"/>
              <a:pPr eaLnBrk="1" hangingPunct="1"/>
              <a:t>2</a:t>
            </a:fld>
            <a:endParaRPr lang="en-US" altLang="en-US" sz="1200"/>
          </a:p>
        </p:txBody>
      </p:sp>
      <p:sp>
        <p:nvSpPr>
          <p:cNvPr id="57347" name="Rectangle 2">
            <a:extLst>
              <a:ext uri="{FF2B5EF4-FFF2-40B4-BE49-F238E27FC236}">
                <a16:creationId xmlns:a16="http://schemas.microsoft.com/office/drawing/2014/main" id="{A5A23BEE-8805-4A5C-B3AB-78202DBBE20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>
            <a:extLst>
              <a:ext uri="{FF2B5EF4-FFF2-40B4-BE49-F238E27FC236}">
                <a16:creationId xmlns:a16="http://schemas.microsoft.com/office/drawing/2014/main" id="{3B1EC024-5FF1-4D8A-987C-8C9B9BA0DAE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>
            <a:extLst>
              <a:ext uri="{FF2B5EF4-FFF2-40B4-BE49-F238E27FC236}">
                <a16:creationId xmlns:a16="http://schemas.microsoft.com/office/drawing/2014/main" id="{36C2700C-1299-493E-8979-6B4B2F4E0CB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9C6E468B-D414-41B2-B85B-1EBABDFF9111}" type="slidenum">
              <a:rPr lang="en-US" altLang="en-US" sz="1200"/>
              <a:pPr eaLnBrk="1" hangingPunct="1"/>
              <a:t>20</a:t>
            </a:fld>
            <a:endParaRPr lang="en-US" altLang="en-US" sz="1200"/>
          </a:p>
        </p:txBody>
      </p:sp>
      <p:sp>
        <p:nvSpPr>
          <p:cNvPr id="77827" name="Rectangle 2">
            <a:extLst>
              <a:ext uri="{FF2B5EF4-FFF2-40B4-BE49-F238E27FC236}">
                <a16:creationId xmlns:a16="http://schemas.microsoft.com/office/drawing/2014/main" id="{82ACD8C3-A843-46D0-BCF6-91F68AB3353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8" name="Rectangle 3">
            <a:extLst>
              <a:ext uri="{FF2B5EF4-FFF2-40B4-BE49-F238E27FC236}">
                <a16:creationId xmlns:a16="http://schemas.microsoft.com/office/drawing/2014/main" id="{0A2A0DAB-F567-4F4C-ACE8-EE3F73DB8D9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>
            <a:extLst>
              <a:ext uri="{FF2B5EF4-FFF2-40B4-BE49-F238E27FC236}">
                <a16:creationId xmlns:a16="http://schemas.microsoft.com/office/drawing/2014/main" id="{8F1A009B-119B-4699-8538-EEBD2E15BC5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A49D3B01-5CFB-4AB6-B89A-F33F73B7ABA5}" type="slidenum">
              <a:rPr lang="en-US" altLang="en-US" sz="1200"/>
              <a:pPr eaLnBrk="1" hangingPunct="1"/>
              <a:t>21</a:t>
            </a:fld>
            <a:endParaRPr lang="en-US" altLang="en-US" sz="1200"/>
          </a:p>
        </p:txBody>
      </p:sp>
      <p:sp>
        <p:nvSpPr>
          <p:cNvPr id="78851" name="Rectangle 2">
            <a:extLst>
              <a:ext uri="{FF2B5EF4-FFF2-40B4-BE49-F238E27FC236}">
                <a16:creationId xmlns:a16="http://schemas.microsoft.com/office/drawing/2014/main" id="{95EC5A35-FF11-48A2-AA3E-E7FC2A8B1B8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2" name="Rectangle 3">
            <a:extLst>
              <a:ext uri="{FF2B5EF4-FFF2-40B4-BE49-F238E27FC236}">
                <a16:creationId xmlns:a16="http://schemas.microsoft.com/office/drawing/2014/main" id="{91D20D19-4E1C-4B8B-B8C8-E62E28FA73D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>
            <a:extLst>
              <a:ext uri="{FF2B5EF4-FFF2-40B4-BE49-F238E27FC236}">
                <a16:creationId xmlns:a16="http://schemas.microsoft.com/office/drawing/2014/main" id="{B000394C-9020-47C6-942E-47B1D7B4B11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9FCD307F-8F12-4818-82E6-A74651C3EB98}" type="slidenum">
              <a:rPr lang="en-US" altLang="en-US" sz="1200"/>
              <a:pPr eaLnBrk="1" hangingPunct="1"/>
              <a:t>22</a:t>
            </a:fld>
            <a:endParaRPr lang="en-US" altLang="en-US" sz="1200"/>
          </a:p>
        </p:txBody>
      </p:sp>
      <p:sp>
        <p:nvSpPr>
          <p:cNvPr id="79875" name="Rectangle 2">
            <a:extLst>
              <a:ext uri="{FF2B5EF4-FFF2-40B4-BE49-F238E27FC236}">
                <a16:creationId xmlns:a16="http://schemas.microsoft.com/office/drawing/2014/main" id="{96EA6119-7D41-4C90-A3C2-688F2ACB98F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6" name="Rectangle 3">
            <a:extLst>
              <a:ext uri="{FF2B5EF4-FFF2-40B4-BE49-F238E27FC236}">
                <a16:creationId xmlns:a16="http://schemas.microsoft.com/office/drawing/2014/main" id="{8DE20272-C142-45F9-8C0C-F71A446FCE8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>
            <a:extLst>
              <a:ext uri="{FF2B5EF4-FFF2-40B4-BE49-F238E27FC236}">
                <a16:creationId xmlns:a16="http://schemas.microsoft.com/office/drawing/2014/main" id="{52C52F80-D7EB-4455-B8B4-F36694A042E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320179D8-7FFA-4AAE-9C7B-455F9C6C1E6E}" type="slidenum">
              <a:rPr lang="en-US" altLang="en-US" sz="1200"/>
              <a:pPr eaLnBrk="1" hangingPunct="1"/>
              <a:t>23</a:t>
            </a:fld>
            <a:endParaRPr lang="en-US" altLang="en-US" sz="1200"/>
          </a:p>
        </p:txBody>
      </p:sp>
      <p:sp>
        <p:nvSpPr>
          <p:cNvPr id="80899" name="Rectangle 2">
            <a:extLst>
              <a:ext uri="{FF2B5EF4-FFF2-40B4-BE49-F238E27FC236}">
                <a16:creationId xmlns:a16="http://schemas.microsoft.com/office/drawing/2014/main" id="{EDEDEB4F-944D-4AE2-AD7E-4BD27B5F3C6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900" name="Rectangle 3">
            <a:extLst>
              <a:ext uri="{FF2B5EF4-FFF2-40B4-BE49-F238E27FC236}">
                <a16:creationId xmlns:a16="http://schemas.microsoft.com/office/drawing/2014/main" id="{3590625B-59FF-46DA-9B58-3D724AA576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>
            <a:extLst>
              <a:ext uri="{FF2B5EF4-FFF2-40B4-BE49-F238E27FC236}">
                <a16:creationId xmlns:a16="http://schemas.microsoft.com/office/drawing/2014/main" id="{5711ED79-E510-40E2-8023-340ED5E5DF5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16736C16-D061-4542-B6AE-E054E6055C71}" type="slidenum">
              <a:rPr lang="en-US" altLang="en-US" sz="1200"/>
              <a:pPr eaLnBrk="1" hangingPunct="1"/>
              <a:t>24</a:t>
            </a:fld>
            <a:endParaRPr lang="en-US" altLang="en-US" sz="1200"/>
          </a:p>
        </p:txBody>
      </p:sp>
      <p:sp>
        <p:nvSpPr>
          <p:cNvPr id="81923" name="Rectangle 2">
            <a:extLst>
              <a:ext uri="{FF2B5EF4-FFF2-40B4-BE49-F238E27FC236}">
                <a16:creationId xmlns:a16="http://schemas.microsoft.com/office/drawing/2014/main" id="{7C1CEEA9-EA4A-4FBD-943F-EAAFF803DAE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4" name="Rectangle 3">
            <a:extLst>
              <a:ext uri="{FF2B5EF4-FFF2-40B4-BE49-F238E27FC236}">
                <a16:creationId xmlns:a16="http://schemas.microsoft.com/office/drawing/2014/main" id="{9BE3D043-D359-4537-9E9F-51ABFA2DCBF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>
            <a:extLst>
              <a:ext uri="{FF2B5EF4-FFF2-40B4-BE49-F238E27FC236}">
                <a16:creationId xmlns:a16="http://schemas.microsoft.com/office/drawing/2014/main" id="{7AF27C31-D3C7-42B1-B480-7CF90FFCEDA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A621E72A-151E-4673-BD1F-5E9D542568C2}" type="slidenum">
              <a:rPr lang="en-US" altLang="en-US" sz="1200"/>
              <a:pPr eaLnBrk="1" hangingPunct="1"/>
              <a:t>25</a:t>
            </a:fld>
            <a:endParaRPr lang="en-US" altLang="en-US" sz="1200"/>
          </a:p>
        </p:txBody>
      </p:sp>
      <p:sp>
        <p:nvSpPr>
          <p:cNvPr id="82947" name="Rectangle 2">
            <a:extLst>
              <a:ext uri="{FF2B5EF4-FFF2-40B4-BE49-F238E27FC236}">
                <a16:creationId xmlns:a16="http://schemas.microsoft.com/office/drawing/2014/main" id="{F14A5FA6-E7D3-4A20-A06A-40730A55150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8" name="Rectangle 3">
            <a:extLst>
              <a:ext uri="{FF2B5EF4-FFF2-40B4-BE49-F238E27FC236}">
                <a16:creationId xmlns:a16="http://schemas.microsoft.com/office/drawing/2014/main" id="{CE7DF2F3-5966-4696-AC0B-8B8BC02783B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>
            <a:extLst>
              <a:ext uri="{FF2B5EF4-FFF2-40B4-BE49-F238E27FC236}">
                <a16:creationId xmlns:a16="http://schemas.microsoft.com/office/drawing/2014/main" id="{01EB9471-53F1-4163-B82B-7386DEA00DF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B2842F09-05D1-4E16-B816-4D76A98B9717}" type="slidenum">
              <a:rPr lang="en-US" altLang="en-US" sz="1200"/>
              <a:pPr eaLnBrk="1" hangingPunct="1"/>
              <a:t>26</a:t>
            </a:fld>
            <a:endParaRPr lang="en-US" altLang="en-US" sz="1200"/>
          </a:p>
        </p:txBody>
      </p:sp>
      <p:sp>
        <p:nvSpPr>
          <p:cNvPr id="83971" name="Rectangle 2">
            <a:extLst>
              <a:ext uri="{FF2B5EF4-FFF2-40B4-BE49-F238E27FC236}">
                <a16:creationId xmlns:a16="http://schemas.microsoft.com/office/drawing/2014/main" id="{F3F19AE4-5F8F-4350-918E-A96807F8F26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2" name="Rectangle 3">
            <a:extLst>
              <a:ext uri="{FF2B5EF4-FFF2-40B4-BE49-F238E27FC236}">
                <a16:creationId xmlns:a16="http://schemas.microsoft.com/office/drawing/2014/main" id="{4D87AF49-F281-4717-8C19-B48A98AEB5E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>
            <a:extLst>
              <a:ext uri="{FF2B5EF4-FFF2-40B4-BE49-F238E27FC236}">
                <a16:creationId xmlns:a16="http://schemas.microsoft.com/office/drawing/2014/main" id="{012C12A2-8DD4-492B-B652-E3456E20A5F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5B1DACC7-E1FC-4EA5-8232-D9A945B9B284}" type="slidenum">
              <a:rPr lang="en-US" altLang="en-US" sz="1200"/>
              <a:pPr eaLnBrk="1" hangingPunct="1"/>
              <a:t>27</a:t>
            </a:fld>
            <a:endParaRPr lang="en-US" altLang="en-US" sz="1200"/>
          </a:p>
        </p:txBody>
      </p:sp>
      <p:sp>
        <p:nvSpPr>
          <p:cNvPr id="84995" name="Rectangle 2">
            <a:extLst>
              <a:ext uri="{FF2B5EF4-FFF2-40B4-BE49-F238E27FC236}">
                <a16:creationId xmlns:a16="http://schemas.microsoft.com/office/drawing/2014/main" id="{4C978541-B22E-493F-91EB-4BDB5F7E534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6" name="Rectangle 3">
            <a:extLst>
              <a:ext uri="{FF2B5EF4-FFF2-40B4-BE49-F238E27FC236}">
                <a16:creationId xmlns:a16="http://schemas.microsoft.com/office/drawing/2014/main" id="{C806B838-DDEB-41CB-AB24-A594FB42196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>
            <a:extLst>
              <a:ext uri="{FF2B5EF4-FFF2-40B4-BE49-F238E27FC236}">
                <a16:creationId xmlns:a16="http://schemas.microsoft.com/office/drawing/2014/main" id="{812AA71E-4154-40F2-A5FB-927F508427C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E7AB010F-C1F8-4E2C-A914-37733A1FC448}" type="slidenum">
              <a:rPr lang="en-US" altLang="en-US" sz="1200"/>
              <a:pPr eaLnBrk="1" hangingPunct="1"/>
              <a:t>28</a:t>
            </a:fld>
            <a:endParaRPr lang="en-US" altLang="en-US" sz="1200"/>
          </a:p>
        </p:txBody>
      </p:sp>
      <p:sp>
        <p:nvSpPr>
          <p:cNvPr id="86019" name="Rectangle 2">
            <a:extLst>
              <a:ext uri="{FF2B5EF4-FFF2-40B4-BE49-F238E27FC236}">
                <a16:creationId xmlns:a16="http://schemas.microsoft.com/office/drawing/2014/main" id="{42F9284B-196E-4617-86F1-8AE40050E24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20" name="Rectangle 3">
            <a:extLst>
              <a:ext uri="{FF2B5EF4-FFF2-40B4-BE49-F238E27FC236}">
                <a16:creationId xmlns:a16="http://schemas.microsoft.com/office/drawing/2014/main" id="{CA6F69BA-E1A9-490C-AE7B-795D97B5CE9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>
            <a:extLst>
              <a:ext uri="{FF2B5EF4-FFF2-40B4-BE49-F238E27FC236}">
                <a16:creationId xmlns:a16="http://schemas.microsoft.com/office/drawing/2014/main" id="{9FC870BA-7516-4C69-BF59-79E3322369B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12D7EF57-9A71-4445-B263-ACF08565352A}" type="slidenum">
              <a:rPr lang="en-US" altLang="en-US" sz="1200"/>
              <a:pPr eaLnBrk="1" hangingPunct="1"/>
              <a:t>29</a:t>
            </a:fld>
            <a:endParaRPr lang="en-US" altLang="en-US" sz="1200"/>
          </a:p>
        </p:txBody>
      </p:sp>
      <p:sp>
        <p:nvSpPr>
          <p:cNvPr id="87043" name="Rectangle 2">
            <a:extLst>
              <a:ext uri="{FF2B5EF4-FFF2-40B4-BE49-F238E27FC236}">
                <a16:creationId xmlns:a16="http://schemas.microsoft.com/office/drawing/2014/main" id="{04F7C299-6060-445D-B7C1-10588792C75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4" name="Rectangle 3">
            <a:extLst>
              <a:ext uri="{FF2B5EF4-FFF2-40B4-BE49-F238E27FC236}">
                <a16:creationId xmlns:a16="http://schemas.microsoft.com/office/drawing/2014/main" id="{E1D3C170-7B3E-46C8-AF66-576A3F0E12E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>
            <a:extLst>
              <a:ext uri="{FF2B5EF4-FFF2-40B4-BE49-F238E27FC236}">
                <a16:creationId xmlns:a16="http://schemas.microsoft.com/office/drawing/2014/main" id="{04D9ECC0-83B7-4023-83CB-471B8078E6D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6AB88D14-BDE2-4FC5-9EB8-A26C4F2DBA2F}" type="slidenum">
              <a:rPr lang="en-US" altLang="en-US" sz="1200"/>
              <a:pPr eaLnBrk="1" hangingPunct="1"/>
              <a:t>3</a:t>
            </a:fld>
            <a:endParaRPr lang="en-US" altLang="en-US" sz="1200"/>
          </a:p>
        </p:txBody>
      </p:sp>
      <p:sp>
        <p:nvSpPr>
          <p:cNvPr id="58371" name="Rectangle 2">
            <a:extLst>
              <a:ext uri="{FF2B5EF4-FFF2-40B4-BE49-F238E27FC236}">
                <a16:creationId xmlns:a16="http://schemas.microsoft.com/office/drawing/2014/main" id="{B9A9094E-1BE5-425C-9A24-7A253C63964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>
            <a:extLst>
              <a:ext uri="{FF2B5EF4-FFF2-40B4-BE49-F238E27FC236}">
                <a16:creationId xmlns:a16="http://schemas.microsoft.com/office/drawing/2014/main" id="{AF76B6E4-F263-464E-9933-4D990F4B774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7">
            <a:extLst>
              <a:ext uri="{FF2B5EF4-FFF2-40B4-BE49-F238E27FC236}">
                <a16:creationId xmlns:a16="http://schemas.microsoft.com/office/drawing/2014/main" id="{2AF9F6DB-E19B-4CA8-B3BD-113B6B6476D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4755B41B-3258-45A1-88E8-0DCEF013B403}" type="slidenum">
              <a:rPr lang="en-US" altLang="en-US" sz="1200"/>
              <a:pPr eaLnBrk="1" hangingPunct="1"/>
              <a:t>30</a:t>
            </a:fld>
            <a:endParaRPr lang="en-US" altLang="en-US" sz="1200"/>
          </a:p>
        </p:txBody>
      </p:sp>
      <p:sp>
        <p:nvSpPr>
          <p:cNvPr id="88067" name="Rectangle 2">
            <a:extLst>
              <a:ext uri="{FF2B5EF4-FFF2-40B4-BE49-F238E27FC236}">
                <a16:creationId xmlns:a16="http://schemas.microsoft.com/office/drawing/2014/main" id="{C6A09A6A-82D7-4539-B0FF-462BC5BD13C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8" name="Rectangle 3">
            <a:extLst>
              <a:ext uri="{FF2B5EF4-FFF2-40B4-BE49-F238E27FC236}">
                <a16:creationId xmlns:a16="http://schemas.microsoft.com/office/drawing/2014/main" id="{435412E1-FED1-432E-A3B0-FAC559C4DAF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7">
            <a:extLst>
              <a:ext uri="{FF2B5EF4-FFF2-40B4-BE49-F238E27FC236}">
                <a16:creationId xmlns:a16="http://schemas.microsoft.com/office/drawing/2014/main" id="{C56ABCE3-E9F9-430A-AF9F-B42F568C67A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7B2BEE14-DCFD-4AB0-9D88-C74C813B72CD}" type="slidenum">
              <a:rPr lang="en-US" altLang="en-US" sz="1200"/>
              <a:pPr eaLnBrk="1" hangingPunct="1"/>
              <a:t>31</a:t>
            </a:fld>
            <a:endParaRPr lang="en-US" altLang="en-US" sz="1200"/>
          </a:p>
        </p:txBody>
      </p:sp>
      <p:sp>
        <p:nvSpPr>
          <p:cNvPr id="89091" name="Rectangle 2">
            <a:extLst>
              <a:ext uri="{FF2B5EF4-FFF2-40B4-BE49-F238E27FC236}">
                <a16:creationId xmlns:a16="http://schemas.microsoft.com/office/drawing/2014/main" id="{B29FCC8C-B3FC-4D19-90FE-11174BDFC90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2" name="Rectangle 3">
            <a:extLst>
              <a:ext uri="{FF2B5EF4-FFF2-40B4-BE49-F238E27FC236}">
                <a16:creationId xmlns:a16="http://schemas.microsoft.com/office/drawing/2014/main" id="{1E543928-4163-417D-8A1B-19FF044B48F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7">
            <a:extLst>
              <a:ext uri="{FF2B5EF4-FFF2-40B4-BE49-F238E27FC236}">
                <a16:creationId xmlns:a16="http://schemas.microsoft.com/office/drawing/2014/main" id="{85A25A70-EE33-435C-BF59-0D4F2AF4A1A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F35B3D75-9E13-4B15-A4C1-C844E8C19860}" type="slidenum">
              <a:rPr lang="en-US" altLang="en-US" sz="1200"/>
              <a:pPr eaLnBrk="1" hangingPunct="1"/>
              <a:t>32</a:t>
            </a:fld>
            <a:endParaRPr lang="en-US" altLang="en-US" sz="1200"/>
          </a:p>
        </p:txBody>
      </p:sp>
      <p:sp>
        <p:nvSpPr>
          <p:cNvPr id="90115" name="Rectangle 2">
            <a:extLst>
              <a:ext uri="{FF2B5EF4-FFF2-40B4-BE49-F238E27FC236}">
                <a16:creationId xmlns:a16="http://schemas.microsoft.com/office/drawing/2014/main" id="{75C8B14E-1C55-4B10-AB1E-E1B3A071822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6" name="Rectangle 3">
            <a:extLst>
              <a:ext uri="{FF2B5EF4-FFF2-40B4-BE49-F238E27FC236}">
                <a16:creationId xmlns:a16="http://schemas.microsoft.com/office/drawing/2014/main" id="{CBE4EFD2-8B86-4A9F-B218-DCA46247E98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7">
            <a:extLst>
              <a:ext uri="{FF2B5EF4-FFF2-40B4-BE49-F238E27FC236}">
                <a16:creationId xmlns:a16="http://schemas.microsoft.com/office/drawing/2014/main" id="{C2DFAAFD-5DEA-4379-BA67-12A166A4725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C78D6BF3-7818-4BA2-A43E-E11F17ED2FAE}" type="slidenum">
              <a:rPr lang="en-US" altLang="en-US" sz="1200"/>
              <a:pPr eaLnBrk="1" hangingPunct="1"/>
              <a:t>33</a:t>
            </a:fld>
            <a:endParaRPr lang="en-US" altLang="en-US" sz="1200"/>
          </a:p>
        </p:txBody>
      </p:sp>
      <p:sp>
        <p:nvSpPr>
          <p:cNvPr id="91139" name="Rectangle 2">
            <a:extLst>
              <a:ext uri="{FF2B5EF4-FFF2-40B4-BE49-F238E27FC236}">
                <a16:creationId xmlns:a16="http://schemas.microsoft.com/office/drawing/2014/main" id="{7E5DFB38-341E-4406-9325-819A2A4291E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40" name="Rectangle 3">
            <a:extLst>
              <a:ext uri="{FF2B5EF4-FFF2-40B4-BE49-F238E27FC236}">
                <a16:creationId xmlns:a16="http://schemas.microsoft.com/office/drawing/2014/main" id="{9191DA18-91B3-4C8A-9AC8-51507D2576A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7">
            <a:extLst>
              <a:ext uri="{FF2B5EF4-FFF2-40B4-BE49-F238E27FC236}">
                <a16:creationId xmlns:a16="http://schemas.microsoft.com/office/drawing/2014/main" id="{9992A007-A4CC-405B-8BD1-A1E7A8B9447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2C9FCBCA-DFAB-4956-A71C-044F1BF92FED}" type="slidenum">
              <a:rPr lang="en-US" altLang="en-US" sz="1200"/>
              <a:pPr eaLnBrk="1" hangingPunct="1"/>
              <a:t>34</a:t>
            </a:fld>
            <a:endParaRPr lang="en-US" altLang="en-US" sz="1200"/>
          </a:p>
        </p:txBody>
      </p:sp>
      <p:sp>
        <p:nvSpPr>
          <p:cNvPr id="92163" name="Rectangle 2">
            <a:extLst>
              <a:ext uri="{FF2B5EF4-FFF2-40B4-BE49-F238E27FC236}">
                <a16:creationId xmlns:a16="http://schemas.microsoft.com/office/drawing/2014/main" id="{AB6CD335-1050-4821-B57C-FFBAB212701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4" name="Rectangle 3">
            <a:extLst>
              <a:ext uri="{FF2B5EF4-FFF2-40B4-BE49-F238E27FC236}">
                <a16:creationId xmlns:a16="http://schemas.microsoft.com/office/drawing/2014/main" id="{18D72EFA-4B53-48C0-B3AB-4C94124924F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7">
            <a:extLst>
              <a:ext uri="{FF2B5EF4-FFF2-40B4-BE49-F238E27FC236}">
                <a16:creationId xmlns:a16="http://schemas.microsoft.com/office/drawing/2014/main" id="{F5AF329C-ACCD-4664-AAB3-BB48B139D12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F6281E16-1F93-4CBC-BF88-BAE097BD0F53}" type="slidenum">
              <a:rPr lang="en-US" altLang="en-US" sz="1200"/>
              <a:pPr eaLnBrk="1" hangingPunct="1"/>
              <a:t>35</a:t>
            </a:fld>
            <a:endParaRPr lang="en-US" altLang="en-US" sz="1200"/>
          </a:p>
        </p:txBody>
      </p:sp>
      <p:sp>
        <p:nvSpPr>
          <p:cNvPr id="93187" name="Rectangle 2">
            <a:extLst>
              <a:ext uri="{FF2B5EF4-FFF2-40B4-BE49-F238E27FC236}">
                <a16:creationId xmlns:a16="http://schemas.microsoft.com/office/drawing/2014/main" id="{A7C83737-24A0-426D-8225-69B5561F7F0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8" name="Rectangle 3">
            <a:extLst>
              <a:ext uri="{FF2B5EF4-FFF2-40B4-BE49-F238E27FC236}">
                <a16:creationId xmlns:a16="http://schemas.microsoft.com/office/drawing/2014/main" id="{2CB90BBA-7B03-4AEF-914B-567F4E78DD0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7">
            <a:extLst>
              <a:ext uri="{FF2B5EF4-FFF2-40B4-BE49-F238E27FC236}">
                <a16:creationId xmlns:a16="http://schemas.microsoft.com/office/drawing/2014/main" id="{4E7B8C2F-E627-46E5-A6D6-21301A5D4BA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B97BAD2B-5118-45B2-B7BA-E10A857292A8}" type="slidenum">
              <a:rPr lang="en-US" altLang="en-US" sz="1200"/>
              <a:pPr eaLnBrk="1" hangingPunct="1"/>
              <a:t>36</a:t>
            </a:fld>
            <a:endParaRPr lang="en-US" altLang="en-US" sz="1200"/>
          </a:p>
        </p:txBody>
      </p:sp>
      <p:sp>
        <p:nvSpPr>
          <p:cNvPr id="94211" name="Rectangle 2">
            <a:extLst>
              <a:ext uri="{FF2B5EF4-FFF2-40B4-BE49-F238E27FC236}">
                <a16:creationId xmlns:a16="http://schemas.microsoft.com/office/drawing/2014/main" id="{7A98B021-DD78-4AA0-B9EE-A84096A6C5D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2" name="Rectangle 3">
            <a:extLst>
              <a:ext uri="{FF2B5EF4-FFF2-40B4-BE49-F238E27FC236}">
                <a16:creationId xmlns:a16="http://schemas.microsoft.com/office/drawing/2014/main" id="{BA922098-377A-4590-AFB7-6CD1213AFFD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7">
            <a:extLst>
              <a:ext uri="{FF2B5EF4-FFF2-40B4-BE49-F238E27FC236}">
                <a16:creationId xmlns:a16="http://schemas.microsoft.com/office/drawing/2014/main" id="{A5E0B407-F1DC-4035-A67C-0AB3B5D268E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0861BD91-6C2F-4315-A706-827095DBDE9C}" type="slidenum">
              <a:rPr lang="en-US" altLang="en-US" sz="1200"/>
              <a:pPr eaLnBrk="1" hangingPunct="1"/>
              <a:t>37</a:t>
            </a:fld>
            <a:endParaRPr lang="en-US" altLang="en-US" sz="1200"/>
          </a:p>
        </p:txBody>
      </p:sp>
      <p:sp>
        <p:nvSpPr>
          <p:cNvPr id="95235" name="Rectangle 2">
            <a:extLst>
              <a:ext uri="{FF2B5EF4-FFF2-40B4-BE49-F238E27FC236}">
                <a16:creationId xmlns:a16="http://schemas.microsoft.com/office/drawing/2014/main" id="{3E49ADAC-024E-4E1D-AB3D-A697A0C7989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6" name="Rectangle 3">
            <a:extLst>
              <a:ext uri="{FF2B5EF4-FFF2-40B4-BE49-F238E27FC236}">
                <a16:creationId xmlns:a16="http://schemas.microsoft.com/office/drawing/2014/main" id="{7B314057-8A5B-4741-B20E-DA91B84CB7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7">
            <a:extLst>
              <a:ext uri="{FF2B5EF4-FFF2-40B4-BE49-F238E27FC236}">
                <a16:creationId xmlns:a16="http://schemas.microsoft.com/office/drawing/2014/main" id="{E83429B4-713D-49AD-8CC3-6BDE6FC1FEF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48C8AA63-6B89-42FF-8EAD-A16FCFB7B67D}" type="slidenum">
              <a:rPr lang="en-US" altLang="en-US" sz="1200"/>
              <a:pPr eaLnBrk="1" hangingPunct="1"/>
              <a:t>38</a:t>
            </a:fld>
            <a:endParaRPr lang="en-US" altLang="en-US" sz="1200"/>
          </a:p>
        </p:txBody>
      </p:sp>
      <p:sp>
        <p:nvSpPr>
          <p:cNvPr id="96259" name="Rectangle 2">
            <a:extLst>
              <a:ext uri="{FF2B5EF4-FFF2-40B4-BE49-F238E27FC236}">
                <a16:creationId xmlns:a16="http://schemas.microsoft.com/office/drawing/2014/main" id="{596A1509-B03E-4802-907C-545103280FB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60" name="Rectangle 3">
            <a:extLst>
              <a:ext uri="{FF2B5EF4-FFF2-40B4-BE49-F238E27FC236}">
                <a16:creationId xmlns:a16="http://schemas.microsoft.com/office/drawing/2014/main" id="{3ABA8530-C76D-4F46-9F0E-0119F568AFB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>
            <a:extLst>
              <a:ext uri="{FF2B5EF4-FFF2-40B4-BE49-F238E27FC236}">
                <a16:creationId xmlns:a16="http://schemas.microsoft.com/office/drawing/2014/main" id="{1A95FF31-3BB1-4B21-9B50-E9CC10FFFD3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72EB280A-3730-4F96-8F77-0C9EEAA0CB5F}" type="slidenum">
              <a:rPr lang="en-US" altLang="en-US" sz="1200"/>
              <a:pPr eaLnBrk="1" hangingPunct="1"/>
              <a:t>39</a:t>
            </a:fld>
            <a:endParaRPr lang="en-US" altLang="en-US" sz="1200"/>
          </a:p>
        </p:txBody>
      </p:sp>
      <p:sp>
        <p:nvSpPr>
          <p:cNvPr id="97283" name="Rectangle 2">
            <a:extLst>
              <a:ext uri="{FF2B5EF4-FFF2-40B4-BE49-F238E27FC236}">
                <a16:creationId xmlns:a16="http://schemas.microsoft.com/office/drawing/2014/main" id="{289B2C26-35F4-49E6-A70A-FEE945E7AD7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4" name="Rectangle 3">
            <a:extLst>
              <a:ext uri="{FF2B5EF4-FFF2-40B4-BE49-F238E27FC236}">
                <a16:creationId xmlns:a16="http://schemas.microsoft.com/office/drawing/2014/main" id="{5C8CC68B-1C77-4564-A77B-F212AD55DEB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>
            <a:extLst>
              <a:ext uri="{FF2B5EF4-FFF2-40B4-BE49-F238E27FC236}">
                <a16:creationId xmlns:a16="http://schemas.microsoft.com/office/drawing/2014/main" id="{A37E3FDD-2608-4AF0-A6DC-7C1816154CD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2C6FC9D2-68DE-41A8-8D02-857A8F1B1016}" type="slidenum">
              <a:rPr lang="en-US" altLang="en-US" sz="1200"/>
              <a:pPr eaLnBrk="1" hangingPunct="1"/>
              <a:t>4</a:t>
            </a:fld>
            <a:endParaRPr lang="en-US" altLang="en-US" sz="1200"/>
          </a:p>
        </p:txBody>
      </p:sp>
      <p:sp>
        <p:nvSpPr>
          <p:cNvPr id="59395" name="Rectangle 2">
            <a:extLst>
              <a:ext uri="{FF2B5EF4-FFF2-40B4-BE49-F238E27FC236}">
                <a16:creationId xmlns:a16="http://schemas.microsoft.com/office/drawing/2014/main" id="{3EA01F0D-E2C9-4976-8C92-8CF18C1E0C7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>
            <a:extLst>
              <a:ext uri="{FF2B5EF4-FFF2-40B4-BE49-F238E27FC236}">
                <a16:creationId xmlns:a16="http://schemas.microsoft.com/office/drawing/2014/main" id="{6697D3F3-0C94-42C7-97BE-5DA462C3161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7">
            <a:extLst>
              <a:ext uri="{FF2B5EF4-FFF2-40B4-BE49-F238E27FC236}">
                <a16:creationId xmlns:a16="http://schemas.microsoft.com/office/drawing/2014/main" id="{20982CF2-4994-4811-842B-EB433237236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EB620795-FE56-4A1E-AB53-A90994B5730B}" type="slidenum">
              <a:rPr lang="en-US" altLang="en-US" sz="1200"/>
              <a:pPr eaLnBrk="1" hangingPunct="1"/>
              <a:t>40</a:t>
            </a:fld>
            <a:endParaRPr lang="en-US" altLang="en-US" sz="1200"/>
          </a:p>
        </p:txBody>
      </p:sp>
      <p:sp>
        <p:nvSpPr>
          <p:cNvPr id="98307" name="Rectangle 2">
            <a:extLst>
              <a:ext uri="{FF2B5EF4-FFF2-40B4-BE49-F238E27FC236}">
                <a16:creationId xmlns:a16="http://schemas.microsoft.com/office/drawing/2014/main" id="{795B2226-E68B-47B0-8664-4B399C7630F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8" name="Rectangle 3">
            <a:extLst>
              <a:ext uri="{FF2B5EF4-FFF2-40B4-BE49-F238E27FC236}">
                <a16:creationId xmlns:a16="http://schemas.microsoft.com/office/drawing/2014/main" id="{AEF0F4CE-1686-47AD-AF69-E82E3E947DD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7">
            <a:extLst>
              <a:ext uri="{FF2B5EF4-FFF2-40B4-BE49-F238E27FC236}">
                <a16:creationId xmlns:a16="http://schemas.microsoft.com/office/drawing/2014/main" id="{7C3556D9-CE7E-47D4-9049-68AE29C8E6F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AD1099B3-0DD7-4B34-A9AC-2F0F6E3541EA}" type="slidenum">
              <a:rPr lang="en-US" altLang="en-US" sz="1200"/>
              <a:pPr eaLnBrk="1" hangingPunct="1"/>
              <a:t>41</a:t>
            </a:fld>
            <a:endParaRPr lang="en-US" altLang="en-US" sz="1200"/>
          </a:p>
        </p:txBody>
      </p:sp>
      <p:sp>
        <p:nvSpPr>
          <p:cNvPr id="99331" name="Rectangle 2">
            <a:extLst>
              <a:ext uri="{FF2B5EF4-FFF2-40B4-BE49-F238E27FC236}">
                <a16:creationId xmlns:a16="http://schemas.microsoft.com/office/drawing/2014/main" id="{C2C4CCE0-BF0F-41D6-AC45-D0CCFA71E59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2" name="Rectangle 3">
            <a:extLst>
              <a:ext uri="{FF2B5EF4-FFF2-40B4-BE49-F238E27FC236}">
                <a16:creationId xmlns:a16="http://schemas.microsoft.com/office/drawing/2014/main" id="{AAEFE8F0-1B37-441A-A402-82942A42202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>
            <a:extLst>
              <a:ext uri="{FF2B5EF4-FFF2-40B4-BE49-F238E27FC236}">
                <a16:creationId xmlns:a16="http://schemas.microsoft.com/office/drawing/2014/main" id="{4D5C61AB-7FE6-49F6-AAB6-E4BA4F99DF9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907A8269-BAF9-4D85-B83C-5B6DD3E98935}" type="slidenum">
              <a:rPr lang="en-US" altLang="en-US" sz="1200"/>
              <a:pPr eaLnBrk="1" hangingPunct="1"/>
              <a:t>5</a:t>
            </a:fld>
            <a:endParaRPr lang="en-US" altLang="en-US" sz="1200"/>
          </a:p>
        </p:txBody>
      </p:sp>
      <p:sp>
        <p:nvSpPr>
          <p:cNvPr id="60419" name="Rectangle 2">
            <a:extLst>
              <a:ext uri="{FF2B5EF4-FFF2-40B4-BE49-F238E27FC236}">
                <a16:creationId xmlns:a16="http://schemas.microsoft.com/office/drawing/2014/main" id="{D9BC55CB-4595-4C58-9C83-9BA901DF49D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>
            <a:extLst>
              <a:ext uri="{FF2B5EF4-FFF2-40B4-BE49-F238E27FC236}">
                <a16:creationId xmlns:a16="http://schemas.microsoft.com/office/drawing/2014/main" id="{2BE683F7-6229-4F09-BE65-8AFCFEA645A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>
            <a:extLst>
              <a:ext uri="{FF2B5EF4-FFF2-40B4-BE49-F238E27FC236}">
                <a16:creationId xmlns:a16="http://schemas.microsoft.com/office/drawing/2014/main" id="{BD9F159B-9BD1-4687-97B0-B05216A31F6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1FEE9EC3-A76D-42F8-8D15-9BE71B412609}" type="slidenum">
              <a:rPr lang="en-US" altLang="en-US" sz="1200"/>
              <a:pPr eaLnBrk="1" hangingPunct="1"/>
              <a:t>6</a:t>
            </a:fld>
            <a:endParaRPr lang="en-US" altLang="en-US" sz="1200"/>
          </a:p>
        </p:txBody>
      </p:sp>
      <p:sp>
        <p:nvSpPr>
          <p:cNvPr id="62467" name="Rectangle 2">
            <a:extLst>
              <a:ext uri="{FF2B5EF4-FFF2-40B4-BE49-F238E27FC236}">
                <a16:creationId xmlns:a16="http://schemas.microsoft.com/office/drawing/2014/main" id="{91458B76-8BE7-444B-8D5B-B49E204ECB7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>
            <a:extLst>
              <a:ext uri="{FF2B5EF4-FFF2-40B4-BE49-F238E27FC236}">
                <a16:creationId xmlns:a16="http://schemas.microsoft.com/office/drawing/2014/main" id="{78F0C5F9-4042-45AE-B27E-38802FCC8A9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>
            <a:extLst>
              <a:ext uri="{FF2B5EF4-FFF2-40B4-BE49-F238E27FC236}">
                <a16:creationId xmlns:a16="http://schemas.microsoft.com/office/drawing/2014/main" id="{EB410B6A-3018-41FF-A9C1-FEA3618E3E3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C1187234-E076-4ED1-8EC7-B93513CDC275}" type="slidenum">
              <a:rPr lang="en-US" altLang="en-US" sz="1200"/>
              <a:pPr eaLnBrk="1" hangingPunct="1"/>
              <a:t>7</a:t>
            </a:fld>
            <a:endParaRPr lang="en-US" altLang="en-US" sz="1200"/>
          </a:p>
        </p:txBody>
      </p:sp>
      <p:sp>
        <p:nvSpPr>
          <p:cNvPr id="63491" name="Rectangle 2">
            <a:extLst>
              <a:ext uri="{FF2B5EF4-FFF2-40B4-BE49-F238E27FC236}">
                <a16:creationId xmlns:a16="http://schemas.microsoft.com/office/drawing/2014/main" id="{2B6DD18E-195D-4005-9160-F0532F4C08E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>
            <a:extLst>
              <a:ext uri="{FF2B5EF4-FFF2-40B4-BE49-F238E27FC236}">
                <a16:creationId xmlns:a16="http://schemas.microsoft.com/office/drawing/2014/main" id="{E68CDE85-D460-4BCF-A779-EB24550E551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>
            <a:extLst>
              <a:ext uri="{FF2B5EF4-FFF2-40B4-BE49-F238E27FC236}">
                <a16:creationId xmlns:a16="http://schemas.microsoft.com/office/drawing/2014/main" id="{B6471449-7EB9-4C7F-B139-0EEAC64E6A7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92F29EBA-C15F-48BD-9DB3-5E24C37B431E}" type="slidenum">
              <a:rPr lang="en-US" altLang="en-US" sz="1200"/>
              <a:pPr eaLnBrk="1" hangingPunct="1"/>
              <a:t>8</a:t>
            </a:fld>
            <a:endParaRPr lang="en-US" altLang="en-US" sz="1200"/>
          </a:p>
        </p:txBody>
      </p:sp>
      <p:sp>
        <p:nvSpPr>
          <p:cNvPr id="64515" name="Rectangle 2">
            <a:extLst>
              <a:ext uri="{FF2B5EF4-FFF2-40B4-BE49-F238E27FC236}">
                <a16:creationId xmlns:a16="http://schemas.microsoft.com/office/drawing/2014/main" id="{181D1137-3183-4833-BC45-9EE024C088F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>
            <a:extLst>
              <a:ext uri="{FF2B5EF4-FFF2-40B4-BE49-F238E27FC236}">
                <a16:creationId xmlns:a16="http://schemas.microsoft.com/office/drawing/2014/main" id="{327E0CBC-3DFD-40F5-B97D-2018906FCB1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>
            <a:extLst>
              <a:ext uri="{FF2B5EF4-FFF2-40B4-BE49-F238E27FC236}">
                <a16:creationId xmlns:a16="http://schemas.microsoft.com/office/drawing/2014/main" id="{AEEF99D3-69E7-462D-820B-E399F5BC685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4BA11D83-D075-467C-A844-B81339531AD6}" type="slidenum">
              <a:rPr lang="en-US" altLang="en-US" sz="1200"/>
              <a:pPr eaLnBrk="1" hangingPunct="1"/>
              <a:t>9</a:t>
            </a:fld>
            <a:endParaRPr lang="en-US" altLang="en-US" sz="1200"/>
          </a:p>
        </p:txBody>
      </p:sp>
      <p:sp>
        <p:nvSpPr>
          <p:cNvPr id="66563" name="Rectangle 2">
            <a:extLst>
              <a:ext uri="{FF2B5EF4-FFF2-40B4-BE49-F238E27FC236}">
                <a16:creationId xmlns:a16="http://schemas.microsoft.com/office/drawing/2014/main" id="{001FEEA3-DAE6-4DDD-9656-3779446D373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>
            <a:extLst>
              <a:ext uri="{FF2B5EF4-FFF2-40B4-BE49-F238E27FC236}">
                <a16:creationId xmlns:a16="http://schemas.microsoft.com/office/drawing/2014/main" id="{13376731-13A6-43C9-891A-FD4A784AB7A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" y="685800"/>
            <a:ext cx="5181600" cy="1143000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en-US"/>
              <a:t>Double Helix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8600" y="1828800"/>
            <a:ext cx="51816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EF9922B-B3B3-4220-A0F9-532D199D6F7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97874AC-FBC5-4CA6-9B4F-75373056E54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copyright cmassengale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36DB59C-F8E1-49C8-BA68-CF96C58B4FB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B9030F-00C8-4BE6-8FBF-15C1C60F60F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247294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BD8A3CF-C97D-493A-B946-B8337BF471E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5C8D7F9-409E-4BA5-B15F-F470A37297A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cmassengale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6332C00-3896-49CF-9312-7A385443895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CA0AF44-5BC3-4C55-B989-39CDBA3ED8C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415833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38950" y="609600"/>
            <a:ext cx="161925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81200" y="609600"/>
            <a:ext cx="470535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E5A73A3-59F2-44AA-9C41-01D054B757B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1A67D2F-EA9A-4D99-AB5A-86D3A1DA63A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cmassengale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C5A211E-3E04-4E6D-B46C-B1B68EC9751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993BBBC-7886-487B-87D8-6620EFBCE0A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109861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609600"/>
            <a:ext cx="64770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981200" y="1981200"/>
            <a:ext cx="31623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5295900" y="1981200"/>
            <a:ext cx="3162300" cy="41148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DC6B8E8-ED8C-41C8-BCF8-D906535A0BB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CD7626B-A3FB-4E2D-8DB8-3EBA64688BE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cmassengale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DF2DAB4-3CC2-495B-9EC8-6E03364A0A9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32960C8-750F-4E58-8DF5-6888908E1DE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08818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609600"/>
            <a:ext cx="64770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981200" y="1981200"/>
            <a:ext cx="31623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95900" y="1981200"/>
            <a:ext cx="31623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3933A38-4AD7-44CB-8550-520279039CB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EF5BE41-7614-49B7-B959-DB9A79A53F8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cmassengale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6917EE0-4F66-4FE7-8A4C-AE20B200DD0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3B37569-ACD4-49A6-80D0-D119A4CE964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760794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1A06AB4-6716-47D0-8BC7-FEE1DA14C3D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53FB47D-B8AA-40B3-8AEB-582CCD8AF4E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cmassengale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F8A78C8-C6A2-4A46-9663-2D8228BB516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04A5AD2-B358-4262-B6C0-CDA660F8799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782657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27F5BE3-4CD9-4331-9D44-750EE978577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641ABDE-7C8B-4045-BD88-6903C5784C7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cmassengale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C665653-03CA-4E7E-987A-B9E9BA7C773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D797965-344D-49D2-A043-B6816C7EB69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788984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81200" y="1981200"/>
            <a:ext cx="31623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95900" y="1981200"/>
            <a:ext cx="31623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9F96241-1F0B-46DD-8A7C-B3F9EE7DE75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00B524A-48B8-4469-9359-5E2776965D1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cmassengale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783CE58-638D-4D76-80D6-1AE72C2B24A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B014EBC-3AB6-4B24-B432-BAE25179422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889244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41C3FEDE-D3A8-4AA2-B78F-15ACAB4CD8F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8CD59525-5A42-4B51-83A8-79C4D0BAC1A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cmassengale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F92C9773-3208-4386-93F7-88AADE6553E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8583BF1-1284-4DEF-8ECB-332AA35E7CD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30903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7F2F8E84-3A0D-461D-A1A9-2DD43E13D6E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6434C942-5951-4949-8018-63841E032EF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cmassengale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E5A75B89-927D-48B4-B185-16C4286A5DC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2ACC2D9-77AB-4F51-8B6B-370CE9522AB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98473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A6D0A784-64D4-42C5-ADB0-9F9C4CAE5FC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92C8271E-F842-4D8D-A5CE-C4B8318986E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cmassengale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51DFFF63-59AD-436A-B9B5-2560E8BD070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09B7771-5188-4562-B9D2-4B58F6046A9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89653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51338A2-5E03-4751-BF65-B4E85416DDA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EB49316-DD37-4731-BF4A-E0813F9FFD8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cmassengale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ABE69A6-3716-49E1-BBFE-253C63D1E04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8B42616-2261-4163-B12A-AC390DCFC3B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413584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F9D59D8-45AD-4DB1-8062-F6894B6BAB4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6E95463-809C-4114-8029-5E91D314071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cmassengale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DFEF800-4030-4A32-B44E-3C956CBDD6E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06524FB-F067-4190-BED6-073045147B8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458119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5B4B3222-4CBC-4E4F-8168-9AFBEEB6FCB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981200" y="609600"/>
            <a:ext cx="6477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222008CA-640B-4311-AF16-77C22FD16B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981200" y="1981200"/>
            <a:ext cx="64770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38916" name="Rectangle 4">
            <a:extLst>
              <a:ext uri="{FF2B5EF4-FFF2-40B4-BE49-F238E27FC236}">
                <a16:creationId xmlns:a16="http://schemas.microsoft.com/office/drawing/2014/main" id="{89E512D2-9316-4AB7-B101-E28AA7EA68C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917" name="Rectangle 5">
            <a:extLst>
              <a:ext uri="{FF2B5EF4-FFF2-40B4-BE49-F238E27FC236}">
                <a16:creationId xmlns:a16="http://schemas.microsoft.com/office/drawing/2014/main" id="{207EB0F8-4534-4102-BAC5-B19E8B77300A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r>
              <a:rPr lang="en-US"/>
              <a:t>copyright cmassengale</a:t>
            </a:r>
          </a:p>
        </p:txBody>
      </p:sp>
      <p:sp>
        <p:nvSpPr>
          <p:cNvPr id="38918" name="Rectangle 6">
            <a:extLst>
              <a:ext uri="{FF2B5EF4-FFF2-40B4-BE49-F238E27FC236}">
                <a16:creationId xmlns:a16="http://schemas.microsoft.com/office/drawing/2014/main" id="{277DDE31-6D14-4CA7-A372-84E80B04EF71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B2F6ECD-56ED-4247-A464-7A56CB1ED198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  <p:sldLayoutId id="2147483676" r:id="rId12"/>
    <p:sldLayoutId id="2147483677" r:id="rId13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3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6">
            <a:extLst>
              <a:ext uri="{FF2B5EF4-FFF2-40B4-BE49-F238E27FC236}">
                <a16:creationId xmlns:a16="http://schemas.microsoft.com/office/drawing/2014/main" id="{299923F5-312D-4288-850F-EEF1A9B1B91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B7B71895-1029-4ED1-9CC9-A2980B6676E3}" type="slidenum">
              <a:rPr lang="en-US" altLang="en-US" sz="1400"/>
              <a:pPr eaLnBrk="1" hangingPunct="1"/>
              <a:t>1</a:t>
            </a:fld>
            <a:endParaRPr lang="en-US" altLang="en-US" sz="1400"/>
          </a:p>
        </p:txBody>
      </p:sp>
      <p:sp>
        <p:nvSpPr>
          <p:cNvPr id="53250" name="Rectangle 2">
            <a:extLst>
              <a:ext uri="{FF2B5EF4-FFF2-40B4-BE49-F238E27FC236}">
                <a16:creationId xmlns:a16="http://schemas.microsoft.com/office/drawing/2014/main" id="{3433159D-0205-488D-9762-CDAE775357E8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1524000"/>
            <a:ext cx="3886200" cy="1905000"/>
          </a:xfrm>
        </p:spPr>
        <p:txBody>
          <a:bodyPr/>
          <a:lstStyle/>
          <a:p>
            <a:pPr eaLnBrk="1" hangingPunct="1">
              <a:defRPr/>
            </a:pPr>
            <a:r>
              <a:rPr lang="en-US" sz="6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History of DNA</a:t>
            </a:r>
            <a:endParaRPr lang="en-US" sz="600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4100" name="Footer Placeholder 5">
            <a:extLst>
              <a:ext uri="{FF2B5EF4-FFF2-40B4-BE49-F238E27FC236}">
                <a16:creationId xmlns:a16="http://schemas.microsoft.com/office/drawing/2014/main" id="{118E0677-DF30-45B8-9BCB-6F1986B8A2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400"/>
              <a:t>copyright cmassengale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5">
            <a:extLst>
              <a:ext uri="{FF2B5EF4-FFF2-40B4-BE49-F238E27FC236}">
                <a16:creationId xmlns:a16="http://schemas.microsoft.com/office/drawing/2014/main" id="{43CED13E-79DA-4211-B923-C7DE3CBE38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A10FB4C5-4337-4EF9-AF34-30B4D299B29C}" type="slidenum">
              <a:rPr lang="en-US" altLang="en-US" sz="1400"/>
              <a:pPr eaLnBrk="1" hangingPunct="1"/>
              <a:t>10</a:t>
            </a:fld>
            <a:endParaRPr lang="en-US" altLang="en-US" sz="1400"/>
          </a:p>
        </p:txBody>
      </p:sp>
      <p:sp>
        <p:nvSpPr>
          <p:cNvPr id="7170" name="Rectangle 2">
            <a:extLst>
              <a:ext uri="{FF2B5EF4-FFF2-40B4-BE49-F238E27FC236}">
                <a16:creationId xmlns:a16="http://schemas.microsoft.com/office/drawing/2014/main" id="{D9B5426B-5477-40EE-A49C-FFA4A64D350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/>
          <a:lstStyle/>
          <a:p>
            <a:pPr eaLnBrk="1" hangingPunct="1">
              <a:defRPr/>
            </a:pPr>
            <a:r>
              <a:rPr lang="en-US">
                <a:solidFill>
                  <a:srgbClr val="00279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DNA Nucleotide</a:t>
            </a:r>
            <a:endParaRPr lang="en-US"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</a:endParaRPr>
          </a:p>
        </p:txBody>
      </p:sp>
      <p:sp>
        <p:nvSpPr>
          <p:cNvPr id="18436" name="Rectangle 3">
            <a:extLst>
              <a:ext uri="{FF2B5EF4-FFF2-40B4-BE49-F238E27FC236}">
                <a16:creationId xmlns:a16="http://schemas.microsoft.com/office/drawing/2014/main" id="{F99753C8-2A5F-4193-B46D-EBD8325F35E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0488" tIns="44450" rIns="90488" bIns="44450"/>
          <a:lstStyle/>
          <a:p>
            <a:pPr eaLnBrk="1" hangingPunct="1">
              <a:buFontTx/>
              <a:buNone/>
            </a:pPr>
            <a:r>
              <a:rPr lang="en-US" altLang="en-US"/>
              <a:t> </a:t>
            </a:r>
          </a:p>
        </p:txBody>
      </p:sp>
      <p:grpSp>
        <p:nvGrpSpPr>
          <p:cNvPr id="2" name="Group 4">
            <a:extLst>
              <a:ext uri="{FF2B5EF4-FFF2-40B4-BE49-F238E27FC236}">
                <a16:creationId xmlns:a16="http://schemas.microsoft.com/office/drawing/2014/main" id="{4164BAED-4783-4FF4-9CA2-B1291394FB0F}"/>
              </a:ext>
            </a:extLst>
          </p:cNvPr>
          <p:cNvGrpSpPr>
            <a:grpSpLocks/>
          </p:cNvGrpSpPr>
          <p:nvPr/>
        </p:nvGrpSpPr>
        <p:grpSpPr bwMode="auto">
          <a:xfrm>
            <a:off x="533400" y="1524000"/>
            <a:ext cx="2235200" cy="2732088"/>
            <a:chOff x="352" y="903"/>
            <a:chExt cx="1408" cy="1721"/>
          </a:xfrm>
        </p:grpSpPr>
        <p:sp>
          <p:nvSpPr>
            <p:cNvPr id="18456" name="Oval 5">
              <a:extLst>
                <a:ext uri="{FF2B5EF4-FFF2-40B4-BE49-F238E27FC236}">
                  <a16:creationId xmlns:a16="http://schemas.microsoft.com/office/drawing/2014/main" id="{38CAA0EE-9599-44DD-AB04-A868123D76B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2" y="1456"/>
              <a:ext cx="1216" cy="1168"/>
            </a:xfrm>
            <a:prstGeom prst="ellipse">
              <a:avLst/>
            </a:prstGeom>
            <a:solidFill>
              <a:srgbClr val="FAFD00"/>
            </a:solidFill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8457" name="Rectangle 6">
              <a:extLst>
                <a:ext uri="{FF2B5EF4-FFF2-40B4-BE49-F238E27FC236}">
                  <a16:creationId xmlns:a16="http://schemas.microsoft.com/office/drawing/2014/main" id="{6AC60479-DF79-45BB-9B6D-20EC95C5301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1" y="1566"/>
              <a:ext cx="970" cy="9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 sz="3200" b="1">
                <a:latin typeface="Comic Sans MS" panose="030F0702030302020204" pitchFamily="66" charset="0"/>
              </a:endParaRPr>
            </a:p>
            <a:p>
              <a:r>
                <a:rPr lang="en-US" altLang="en-US" sz="3200" b="1">
                  <a:latin typeface="Comic Sans MS" panose="030F0702030302020204" pitchFamily="66" charset="0"/>
                </a:rPr>
                <a:t>O=P-O</a:t>
              </a:r>
            </a:p>
            <a:p>
              <a:r>
                <a:rPr lang="en-US" altLang="en-US" sz="3200" b="1">
                  <a:latin typeface="Comic Sans MS" panose="030F0702030302020204" pitchFamily="66" charset="0"/>
                </a:rPr>
                <a:t>   O</a:t>
              </a:r>
            </a:p>
          </p:txBody>
        </p:sp>
        <p:sp>
          <p:nvSpPr>
            <p:cNvPr id="7175" name="Rectangle 7">
              <a:extLst>
                <a:ext uri="{FF2B5EF4-FFF2-40B4-BE49-F238E27FC236}">
                  <a16:creationId xmlns:a16="http://schemas.microsoft.com/office/drawing/2014/main" id="{ECE88423-5124-42CB-8373-6E41AB11E8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5" y="903"/>
              <a:ext cx="1039" cy="51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eaLnBrk="0" hangingPunct="0">
                <a:defRPr/>
              </a:pPr>
              <a:r>
                <a:rPr lang="en-US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Comic Sans MS" pitchFamily="66" charset="0"/>
                </a:rPr>
                <a:t>Phosphate</a:t>
              </a:r>
            </a:p>
            <a:p>
              <a:pPr eaLnBrk="0" hangingPunct="0">
                <a:defRPr/>
              </a:pPr>
              <a:r>
                <a:rPr lang="en-US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Comic Sans MS" pitchFamily="66" charset="0"/>
                </a:rPr>
                <a:t>    Group</a:t>
              </a:r>
            </a:p>
          </p:txBody>
        </p:sp>
        <p:sp>
          <p:nvSpPr>
            <p:cNvPr id="18459" name="Line 8">
              <a:extLst>
                <a:ext uri="{FF2B5EF4-FFF2-40B4-BE49-F238E27FC236}">
                  <a16:creationId xmlns:a16="http://schemas.microsoft.com/office/drawing/2014/main" id="{71611FF6-A15E-4431-854B-48D9931E387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008" y="2096"/>
              <a:ext cx="0" cy="128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60" name="Line 9">
              <a:extLst>
                <a:ext uri="{FF2B5EF4-FFF2-40B4-BE49-F238E27FC236}">
                  <a16:creationId xmlns:a16="http://schemas.microsoft.com/office/drawing/2014/main" id="{BB3E9778-0BBF-4CCE-A4A2-8B32868464F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008" y="1808"/>
              <a:ext cx="0" cy="128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61" name="Line 10">
              <a:extLst>
                <a:ext uri="{FF2B5EF4-FFF2-40B4-BE49-F238E27FC236}">
                  <a16:creationId xmlns:a16="http://schemas.microsoft.com/office/drawing/2014/main" id="{18A9B2AA-BCB4-4131-8AC1-DF77B4FA86B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60" y="2064"/>
              <a:ext cx="400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11">
            <a:extLst>
              <a:ext uri="{FF2B5EF4-FFF2-40B4-BE49-F238E27FC236}">
                <a16:creationId xmlns:a16="http://schemas.microsoft.com/office/drawing/2014/main" id="{EFEFA62C-579A-4EA0-B557-F6D9ED6B17D1}"/>
              </a:ext>
            </a:extLst>
          </p:cNvPr>
          <p:cNvGrpSpPr>
            <a:grpSpLocks/>
          </p:cNvGrpSpPr>
          <p:nvPr/>
        </p:nvGrpSpPr>
        <p:grpSpPr bwMode="auto">
          <a:xfrm>
            <a:off x="5126038" y="2057400"/>
            <a:ext cx="3749675" cy="3598863"/>
            <a:chOff x="3376" y="1264"/>
            <a:chExt cx="2362" cy="2267"/>
          </a:xfrm>
        </p:grpSpPr>
        <p:sp>
          <p:nvSpPr>
            <p:cNvPr id="18452" name="AutoShape 12">
              <a:extLst>
                <a:ext uri="{FF2B5EF4-FFF2-40B4-BE49-F238E27FC236}">
                  <a16:creationId xmlns:a16="http://schemas.microsoft.com/office/drawing/2014/main" id="{9B3F8A3D-C304-41EB-9575-244287B25D0A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800000">
              <a:off x="3376" y="1264"/>
              <a:ext cx="1552" cy="1360"/>
            </a:xfrm>
            <a:prstGeom prst="hexagon">
              <a:avLst>
                <a:gd name="adj" fmla="val 28524"/>
                <a:gd name="vf" fmla="val 115470"/>
              </a:avLst>
            </a:prstGeom>
            <a:solidFill>
              <a:schemeClr val="bg2"/>
            </a:solidFill>
            <a:ln w="508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8453" name="Rectangle 13">
              <a:extLst>
                <a:ext uri="{FF2B5EF4-FFF2-40B4-BE49-F238E27FC236}">
                  <a16:creationId xmlns:a16="http://schemas.microsoft.com/office/drawing/2014/main" id="{F20B9074-653E-4D21-897B-D8A125EEC34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23" y="2746"/>
              <a:ext cx="296" cy="3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2800" b="1">
                  <a:latin typeface="Comic Sans MS" panose="030F0702030302020204" pitchFamily="66" charset="0"/>
                </a:rPr>
                <a:t>N</a:t>
              </a:r>
            </a:p>
          </p:txBody>
        </p:sp>
        <p:sp>
          <p:nvSpPr>
            <p:cNvPr id="18454" name="Line 14">
              <a:extLst>
                <a:ext uri="{FF2B5EF4-FFF2-40B4-BE49-F238E27FC236}">
                  <a16:creationId xmlns:a16="http://schemas.microsoft.com/office/drawing/2014/main" id="{BBF41A21-6A9C-4E5E-A57E-3E230D8F5CB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504" y="2736"/>
              <a:ext cx="624" cy="432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83" name="Rectangle 15">
              <a:extLst>
                <a:ext uri="{FF2B5EF4-FFF2-40B4-BE49-F238E27FC236}">
                  <a16:creationId xmlns:a16="http://schemas.microsoft.com/office/drawing/2014/main" id="{9272166F-E3F3-4EFB-B07C-F91CE38FB1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23" y="3015"/>
              <a:ext cx="1715" cy="51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eaLnBrk="0" hangingPunct="0">
                <a:defRPr/>
              </a:pPr>
              <a:r>
                <a:rPr lang="en-US" b="1">
                  <a:solidFill>
                    <a:srgbClr val="31650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Comic Sans MS" pitchFamily="66" charset="0"/>
                </a:rPr>
                <a:t>Nitrogenous base</a:t>
              </a:r>
            </a:p>
            <a:p>
              <a:pPr eaLnBrk="0" hangingPunct="0">
                <a:defRPr/>
              </a:pPr>
              <a:r>
                <a:rPr lang="en-US" b="1">
                  <a:solidFill>
                    <a:srgbClr val="31650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Comic Sans MS" pitchFamily="66" charset="0"/>
                </a:rPr>
                <a:t> (A, G, C, or T)</a:t>
              </a:r>
            </a:p>
          </p:txBody>
        </p:sp>
      </p:grpSp>
      <p:grpSp>
        <p:nvGrpSpPr>
          <p:cNvPr id="4" name="Group 16">
            <a:extLst>
              <a:ext uri="{FF2B5EF4-FFF2-40B4-BE49-F238E27FC236}">
                <a16:creationId xmlns:a16="http://schemas.microsoft.com/office/drawing/2014/main" id="{79595C2D-1248-4FA8-8F08-708F0F28558C}"/>
              </a:ext>
            </a:extLst>
          </p:cNvPr>
          <p:cNvGrpSpPr>
            <a:grpSpLocks/>
          </p:cNvGrpSpPr>
          <p:nvPr/>
        </p:nvGrpSpPr>
        <p:grpSpPr bwMode="auto">
          <a:xfrm>
            <a:off x="900113" y="2797175"/>
            <a:ext cx="5135562" cy="4021138"/>
            <a:chOff x="567" y="1762"/>
            <a:chExt cx="3235" cy="2533"/>
          </a:xfrm>
        </p:grpSpPr>
        <p:sp>
          <p:nvSpPr>
            <p:cNvPr id="18442" name="Rectangle 17">
              <a:extLst>
                <a:ext uri="{FF2B5EF4-FFF2-40B4-BE49-F238E27FC236}">
                  <a16:creationId xmlns:a16="http://schemas.microsoft.com/office/drawing/2014/main" id="{E8D218B2-F82F-4662-AD2D-0B62C2C0B61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67" y="1882"/>
              <a:ext cx="563" cy="3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2800" b="1">
                  <a:latin typeface="Comic Sans MS" panose="030F0702030302020204" pitchFamily="66" charset="0"/>
                </a:rPr>
                <a:t>CH2</a:t>
              </a:r>
            </a:p>
          </p:txBody>
        </p:sp>
        <p:sp>
          <p:nvSpPr>
            <p:cNvPr id="18443" name="Line 18">
              <a:extLst>
                <a:ext uri="{FF2B5EF4-FFF2-40B4-BE49-F238E27FC236}">
                  <a16:creationId xmlns:a16="http://schemas.microsoft.com/office/drawing/2014/main" id="{967C59D2-B5D3-4506-B2CC-E2857C1C274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72" y="2176"/>
              <a:ext cx="96" cy="944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44" name="Rectangle 19">
              <a:extLst>
                <a:ext uri="{FF2B5EF4-FFF2-40B4-BE49-F238E27FC236}">
                  <a16:creationId xmlns:a16="http://schemas.microsoft.com/office/drawing/2014/main" id="{E7C9878D-7D02-4DA9-A4F9-CC572E289DB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83" y="2410"/>
              <a:ext cx="293" cy="3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2800" b="1">
                  <a:latin typeface="Comic Sans MS" panose="030F0702030302020204" pitchFamily="66" charset="0"/>
                </a:rPr>
                <a:t>O</a:t>
              </a:r>
            </a:p>
          </p:txBody>
        </p:sp>
        <p:sp>
          <p:nvSpPr>
            <p:cNvPr id="18445" name="Rectangle 20">
              <a:extLst>
                <a:ext uri="{FF2B5EF4-FFF2-40B4-BE49-F238E27FC236}">
                  <a16:creationId xmlns:a16="http://schemas.microsoft.com/office/drawing/2014/main" id="{DEDEF367-EB2D-4E7A-935E-6607913DDA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56" y="3168"/>
              <a:ext cx="346" cy="3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2800" b="1">
                  <a:latin typeface="Comic Sans MS" panose="030F0702030302020204" pitchFamily="66" charset="0"/>
                </a:rPr>
                <a:t>C</a:t>
              </a:r>
              <a:r>
                <a:rPr lang="en-US" altLang="en-US" sz="2800" b="1" baseline="30000">
                  <a:solidFill>
                    <a:srgbClr val="A50021"/>
                  </a:solidFill>
                  <a:latin typeface="Comic Sans MS" panose="030F0702030302020204" pitchFamily="66" charset="0"/>
                </a:rPr>
                <a:t>1</a:t>
              </a:r>
            </a:p>
          </p:txBody>
        </p:sp>
        <p:sp>
          <p:nvSpPr>
            <p:cNvPr id="18446" name="Rectangle 21">
              <a:extLst>
                <a:ext uri="{FF2B5EF4-FFF2-40B4-BE49-F238E27FC236}">
                  <a16:creationId xmlns:a16="http://schemas.microsoft.com/office/drawing/2014/main" id="{44FC914D-AFF6-491F-B864-1E793461293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80" y="3216"/>
              <a:ext cx="346" cy="3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2800" b="1">
                  <a:latin typeface="Comic Sans MS" panose="030F0702030302020204" pitchFamily="66" charset="0"/>
                </a:rPr>
                <a:t>C</a:t>
              </a:r>
              <a:r>
                <a:rPr lang="en-US" altLang="en-US" sz="2800" b="1" baseline="30000">
                  <a:solidFill>
                    <a:srgbClr val="A50021"/>
                  </a:solidFill>
                  <a:latin typeface="Comic Sans MS" panose="030F0702030302020204" pitchFamily="66" charset="0"/>
                </a:rPr>
                <a:t>4</a:t>
              </a:r>
            </a:p>
          </p:txBody>
        </p:sp>
        <p:sp>
          <p:nvSpPr>
            <p:cNvPr id="18447" name="Rectangle 22">
              <a:extLst>
                <a:ext uri="{FF2B5EF4-FFF2-40B4-BE49-F238E27FC236}">
                  <a16:creationId xmlns:a16="http://schemas.microsoft.com/office/drawing/2014/main" id="{535BC5F7-D67A-4045-8D63-9320223C41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07" y="3970"/>
              <a:ext cx="346" cy="3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2800" b="1">
                  <a:latin typeface="Comic Sans MS" panose="030F0702030302020204" pitchFamily="66" charset="0"/>
                </a:rPr>
                <a:t>C</a:t>
              </a:r>
              <a:r>
                <a:rPr lang="en-US" altLang="en-US" sz="2800" b="1" baseline="30000">
                  <a:solidFill>
                    <a:srgbClr val="A50021"/>
                  </a:solidFill>
                  <a:latin typeface="Comic Sans MS" panose="030F0702030302020204" pitchFamily="66" charset="0"/>
                </a:rPr>
                <a:t>3</a:t>
              </a:r>
            </a:p>
          </p:txBody>
        </p:sp>
        <p:sp>
          <p:nvSpPr>
            <p:cNvPr id="18448" name="Rectangle 23">
              <a:extLst>
                <a:ext uri="{FF2B5EF4-FFF2-40B4-BE49-F238E27FC236}">
                  <a16:creationId xmlns:a16="http://schemas.microsoft.com/office/drawing/2014/main" id="{4E7B7D51-C665-4AA9-AE20-B6CE55B464D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15" y="3970"/>
              <a:ext cx="346" cy="3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2800" b="1">
                  <a:latin typeface="Comic Sans MS" panose="030F0702030302020204" pitchFamily="66" charset="0"/>
                </a:rPr>
                <a:t>C</a:t>
              </a:r>
              <a:r>
                <a:rPr lang="en-US" altLang="en-US" sz="2800" b="1" baseline="30000">
                  <a:solidFill>
                    <a:srgbClr val="A50021"/>
                  </a:solidFill>
                  <a:latin typeface="Comic Sans MS" panose="030F0702030302020204" pitchFamily="66" charset="0"/>
                </a:rPr>
                <a:t>2</a:t>
              </a:r>
            </a:p>
          </p:txBody>
        </p:sp>
        <p:sp>
          <p:nvSpPr>
            <p:cNvPr id="18449" name="Rectangle 24">
              <a:extLst>
                <a:ext uri="{FF2B5EF4-FFF2-40B4-BE49-F238E27FC236}">
                  <a16:creationId xmlns:a16="http://schemas.microsoft.com/office/drawing/2014/main" id="{E20FB0BE-393F-403D-B3B3-84878D702E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63" y="1762"/>
              <a:ext cx="202" cy="2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1800" b="1">
                  <a:solidFill>
                    <a:srgbClr val="A50021"/>
                  </a:solidFill>
                  <a:latin typeface="Comic Sans MS" panose="030F0702030302020204" pitchFamily="66" charset="0"/>
                </a:rPr>
                <a:t>5</a:t>
              </a:r>
            </a:p>
          </p:txBody>
        </p:sp>
        <p:sp>
          <p:nvSpPr>
            <p:cNvPr id="7193" name="Rectangle 25">
              <a:extLst>
                <a:ext uri="{FF2B5EF4-FFF2-40B4-BE49-F238E27FC236}">
                  <a16:creationId xmlns:a16="http://schemas.microsoft.com/office/drawing/2014/main" id="{265C09DC-2325-4529-B4F8-ED7A7AA3EA1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" y="3543"/>
              <a:ext cx="1355" cy="51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eaLnBrk="0" hangingPunct="0">
                <a:defRPr/>
              </a:pPr>
              <a:r>
                <a:rPr lang="en-US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Comic Sans MS" pitchFamily="66" charset="0"/>
                </a:rPr>
                <a:t>      </a:t>
              </a:r>
              <a:r>
                <a:rPr lang="en-US" b="1">
                  <a:solidFill>
                    <a:srgbClr val="9234DB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Comic Sans MS" pitchFamily="66" charset="0"/>
                </a:rPr>
                <a:t>Sugar</a:t>
              </a:r>
            </a:p>
            <a:p>
              <a:pPr eaLnBrk="0" hangingPunct="0">
                <a:defRPr/>
              </a:pPr>
              <a:r>
                <a:rPr lang="en-US" b="1">
                  <a:solidFill>
                    <a:srgbClr val="9234DB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Comic Sans MS" pitchFamily="66" charset="0"/>
                </a:rPr>
                <a:t>(deoxyribose)</a:t>
              </a:r>
            </a:p>
          </p:txBody>
        </p:sp>
        <p:sp>
          <p:nvSpPr>
            <p:cNvPr id="18451" name="AutoShape 26">
              <a:extLst>
                <a:ext uri="{FF2B5EF4-FFF2-40B4-BE49-F238E27FC236}">
                  <a16:creationId xmlns:a16="http://schemas.microsoft.com/office/drawing/2014/main" id="{CCA57CAC-4404-4BC8-91B0-CC8C4F4739D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16" y="2688"/>
              <a:ext cx="1440" cy="1296"/>
            </a:xfrm>
            <a:prstGeom prst="pentagon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sp>
        <p:nvSpPr>
          <p:cNvPr id="18440" name="Rectangle 27">
            <a:extLst>
              <a:ext uri="{FF2B5EF4-FFF2-40B4-BE49-F238E27FC236}">
                <a16:creationId xmlns:a16="http://schemas.microsoft.com/office/drawing/2014/main" id="{2AB36AD1-E822-4046-8980-3A2EA9FB7B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7950" y="2505075"/>
            <a:ext cx="438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b="1">
                <a:latin typeface="Arial Black" panose="020B0A04020102020204" pitchFamily="34" charset="0"/>
              </a:rPr>
              <a:t>O</a:t>
            </a:r>
          </a:p>
        </p:txBody>
      </p:sp>
      <p:sp>
        <p:nvSpPr>
          <p:cNvPr id="18441" name="Footer Placeholder 30">
            <a:extLst>
              <a:ext uri="{FF2B5EF4-FFF2-40B4-BE49-F238E27FC236}">
                <a16:creationId xmlns:a16="http://schemas.microsoft.com/office/drawing/2014/main" id="{A4B8440E-885D-4963-B657-1AE1FD586F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400"/>
              <a:t>copyright cmassengale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5">
            <a:extLst>
              <a:ext uri="{FF2B5EF4-FFF2-40B4-BE49-F238E27FC236}">
                <a16:creationId xmlns:a16="http://schemas.microsoft.com/office/drawing/2014/main" id="{59D4BEB8-CBB3-428E-8822-53C8A4A31A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8E2C1551-C6D1-46D7-9D24-F0F0C8F87817}" type="slidenum">
              <a:rPr lang="en-US" altLang="en-US" sz="1400"/>
              <a:pPr eaLnBrk="1" hangingPunct="1"/>
              <a:t>11</a:t>
            </a:fld>
            <a:endParaRPr lang="en-US" altLang="en-US" sz="1400"/>
          </a:p>
        </p:txBody>
      </p:sp>
      <p:sp>
        <p:nvSpPr>
          <p:cNvPr id="58372" name="Rectangle 4">
            <a:extLst>
              <a:ext uri="{FF2B5EF4-FFF2-40B4-BE49-F238E27FC236}">
                <a16:creationId xmlns:a16="http://schemas.microsoft.com/office/drawing/2014/main" id="{DB55CF88-9EC4-4F37-892B-D684A2CF77E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228600"/>
            <a:ext cx="64770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480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Pentose Sugar</a:t>
            </a:r>
          </a:p>
        </p:txBody>
      </p:sp>
      <p:sp>
        <p:nvSpPr>
          <p:cNvPr id="19460" name="Rectangle 16">
            <a:extLst>
              <a:ext uri="{FF2B5EF4-FFF2-40B4-BE49-F238E27FC236}">
                <a16:creationId xmlns:a16="http://schemas.microsoft.com/office/drawing/2014/main" id="{D3EAC390-F5CD-4FE2-8624-A23FAA65327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676400" y="1524000"/>
            <a:ext cx="7086600" cy="9144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b="1">
                <a:latin typeface="Comic Sans MS" panose="030F0702030302020204" pitchFamily="66" charset="0"/>
              </a:rPr>
              <a:t>Carbons are numbered clockwise 1’ to 5’</a:t>
            </a:r>
          </a:p>
        </p:txBody>
      </p:sp>
      <p:grpSp>
        <p:nvGrpSpPr>
          <p:cNvPr id="2" name="Group 5">
            <a:extLst>
              <a:ext uri="{FF2B5EF4-FFF2-40B4-BE49-F238E27FC236}">
                <a16:creationId xmlns:a16="http://schemas.microsoft.com/office/drawing/2014/main" id="{AD60731F-C1D8-4D73-B4FD-290BA3E3E7A0}"/>
              </a:ext>
            </a:extLst>
          </p:cNvPr>
          <p:cNvGrpSpPr>
            <a:grpSpLocks/>
          </p:cNvGrpSpPr>
          <p:nvPr/>
        </p:nvGrpSpPr>
        <p:grpSpPr bwMode="auto">
          <a:xfrm>
            <a:off x="2362200" y="2133600"/>
            <a:ext cx="5135563" cy="4021138"/>
            <a:chOff x="567" y="1762"/>
            <a:chExt cx="3235" cy="2533"/>
          </a:xfrm>
        </p:grpSpPr>
        <p:sp>
          <p:nvSpPr>
            <p:cNvPr id="19463" name="Rectangle 6">
              <a:extLst>
                <a:ext uri="{FF2B5EF4-FFF2-40B4-BE49-F238E27FC236}">
                  <a16:creationId xmlns:a16="http://schemas.microsoft.com/office/drawing/2014/main" id="{140DAD96-CB9D-4630-AFD0-4C3692AD5D3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67" y="1882"/>
              <a:ext cx="563" cy="3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2800" b="1">
                  <a:solidFill>
                    <a:srgbClr val="A50021"/>
                  </a:solidFill>
                  <a:latin typeface="Comic Sans MS" panose="030F0702030302020204" pitchFamily="66" charset="0"/>
                </a:rPr>
                <a:t>C</a:t>
              </a:r>
              <a:r>
                <a:rPr lang="en-US" altLang="en-US" sz="2800" b="1">
                  <a:latin typeface="Comic Sans MS" panose="030F0702030302020204" pitchFamily="66" charset="0"/>
                </a:rPr>
                <a:t>H2</a:t>
              </a:r>
            </a:p>
          </p:txBody>
        </p:sp>
        <p:sp>
          <p:nvSpPr>
            <p:cNvPr id="19464" name="Line 7">
              <a:extLst>
                <a:ext uri="{FF2B5EF4-FFF2-40B4-BE49-F238E27FC236}">
                  <a16:creationId xmlns:a16="http://schemas.microsoft.com/office/drawing/2014/main" id="{933F1BF7-60A0-4E15-9756-4A55964D548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72" y="2176"/>
              <a:ext cx="96" cy="944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65" name="Rectangle 8">
              <a:extLst>
                <a:ext uri="{FF2B5EF4-FFF2-40B4-BE49-F238E27FC236}">
                  <a16:creationId xmlns:a16="http://schemas.microsoft.com/office/drawing/2014/main" id="{6AE4EFEF-F27A-480C-95C4-EF4BDD3B21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83" y="2410"/>
              <a:ext cx="293" cy="3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2800" b="1">
                  <a:latin typeface="Comic Sans MS" panose="030F0702030302020204" pitchFamily="66" charset="0"/>
                </a:rPr>
                <a:t>O</a:t>
              </a:r>
            </a:p>
          </p:txBody>
        </p:sp>
        <p:sp>
          <p:nvSpPr>
            <p:cNvPr id="19466" name="Rectangle 9">
              <a:extLst>
                <a:ext uri="{FF2B5EF4-FFF2-40B4-BE49-F238E27FC236}">
                  <a16:creationId xmlns:a16="http://schemas.microsoft.com/office/drawing/2014/main" id="{C22CBFFF-511A-45F0-8D8B-6802EA9EEB4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56" y="3168"/>
              <a:ext cx="346" cy="3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2800" b="1">
                  <a:solidFill>
                    <a:srgbClr val="A50021"/>
                  </a:solidFill>
                  <a:latin typeface="Comic Sans MS" panose="030F0702030302020204" pitchFamily="66" charset="0"/>
                </a:rPr>
                <a:t>C</a:t>
              </a:r>
              <a:r>
                <a:rPr lang="en-US" altLang="en-US" sz="2800" b="1" baseline="30000">
                  <a:solidFill>
                    <a:srgbClr val="A50021"/>
                  </a:solidFill>
                  <a:latin typeface="Comic Sans MS" panose="030F0702030302020204" pitchFamily="66" charset="0"/>
                </a:rPr>
                <a:t>1</a:t>
              </a:r>
            </a:p>
          </p:txBody>
        </p:sp>
        <p:sp>
          <p:nvSpPr>
            <p:cNvPr id="19467" name="Rectangle 10">
              <a:extLst>
                <a:ext uri="{FF2B5EF4-FFF2-40B4-BE49-F238E27FC236}">
                  <a16:creationId xmlns:a16="http://schemas.microsoft.com/office/drawing/2014/main" id="{E6EC2227-84CA-4B65-8AEB-EDF2762AA96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80" y="3216"/>
              <a:ext cx="346" cy="3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2800" b="1">
                  <a:solidFill>
                    <a:srgbClr val="A50021"/>
                  </a:solidFill>
                  <a:latin typeface="Comic Sans MS" panose="030F0702030302020204" pitchFamily="66" charset="0"/>
                </a:rPr>
                <a:t>C</a:t>
              </a:r>
              <a:r>
                <a:rPr lang="en-US" altLang="en-US" sz="2800" b="1" baseline="30000">
                  <a:solidFill>
                    <a:srgbClr val="A50021"/>
                  </a:solidFill>
                  <a:latin typeface="Comic Sans MS" panose="030F0702030302020204" pitchFamily="66" charset="0"/>
                </a:rPr>
                <a:t>4</a:t>
              </a:r>
            </a:p>
          </p:txBody>
        </p:sp>
        <p:sp>
          <p:nvSpPr>
            <p:cNvPr id="19468" name="Rectangle 11">
              <a:extLst>
                <a:ext uri="{FF2B5EF4-FFF2-40B4-BE49-F238E27FC236}">
                  <a16:creationId xmlns:a16="http://schemas.microsoft.com/office/drawing/2014/main" id="{44DF5397-EF73-4CB8-9C07-9A1C61541F4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07" y="3970"/>
              <a:ext cx="346" cy="3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2800" b="1">
                  <a:solidFill>
                    <a:srgbClr val="A50021"/>
                  </a:solidFill>
                  <a:latin typeface="Comic Sans MS" panose="030F0702030302020204" pitchFamily="66" charset="0"/>
                </a:rPr>
                <a:t>C</a:t>
              </a:r>
              <a:r>
                <a:rPr lang="en-US" altLang="en-US" sz="2800" b="1" baseline="30000">
                  <a:solidFill>
                    <a:srgbClr val="A50021"/>
                  </a:solidFill>
                  <a:latin typeface="Comic Sans MS" panose="030F0702030302020204" pitchFamily="66" charset="0"/>
                </a:rPr>
                <a:t>3</a:t>
              </a:r>
            </a:p>
          </p:txBody>
        </p:sp>
        <p:sp>
          <p:nvSpPr>
            <p:cNvPr id="19469" name="Rectangle 12">
              <a:extLst>
                <a:ext uri="{FF2B5EF4-FFF2-40B4-BE49-F238E27FC236}">
                  <a16:creationId xmlns:a16="http://schemas.microsoft.com/office/drawing/2014/main" id="{81860025-F8C3-46BF-8C4F-140D8A07673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15" y="3970"/>
              <a:ext cx="346" cy="3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2800" b="1">
                  <a:solidFill>
                    <a:srgbClr val="A50021"/>
                  </a:solidFill>
                  <a:latin typeface="Comic Sans MS" panose="030F0702030302020204" pitchFamily="66" charset="0"/>
                </a:rPr>
                <a:t>C</a:t>
              </a:r>
              <a:r>
                <a:rPr lang="en-US" altLang="en-US" sz="2800" b="1" baseline="30000">
                  <a:solidFill>
                    <a:srgbClr val="A50021"/>
                  </a:solidFill>
                  <a:latin typeface="Comic Sans MS" panose="030F0702030302020204" pitchFamily="66" charset="0"/>
                </a:rPr>
                <a:t>2</a:t>
              </a:r>
            </a:p>
          </p:txBody>
        </p:sp>
        <p:sp>
          <p:nvSpPr>
            <p:cNvPr id="19470" name="Rectangle 13">
              <a:extLst>
                <a:ext uri="{FF2B5EF4-FFF2-40B4-BE49-F238E27FC236}">
                  <a16:creationId xmlns:a16="http://schemas.microsoft.com/office/drawing/2014/main" id="{F4EB0B2C-BB6F-4C73-B464-CF3B311BEE3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63" y="1762"/>
              <a:ext cx="202" cy="2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1800" b="1">
                  <a:solidFill>
                    <a:srgbClr val="A50021"/>
                  </a:solidFill>
                  <a:latin typeface="Comic Sans MS" panose="030F0702030302020204" pitchFamily="66" charset="0"/>
                </a:rPr>
                <a:t>5</a:t>
              </a:r>
            </a:p>
          </p:txBody>
        </p:sp>
        <p:sp>
          <p:nvSpPr>
            <p:cNvPr id="58382" name="Rectangle 14">
              <a:extLst>
                <a:ext uri="{FF2B5EF4-FFF2-40B4-BE49-F238E27FC236}">
                  <a16:creationId xmlns:a16="http://schemas.microsoft.com/office/drawing/2014/main" id="{8B069A71-4D0D-42CD-A66E-72E8730FB5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" y="3543"/>
              <a:ext cx="1355" cy="51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eaLnBrk="0" hangingPunct="0">
                <a:defRPr/>
              </a:pPr>
              <a:r>
                <a:rPr lang="en-US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Comic Sans MS" pitchFamily="66" charset="0"/>
                </a:rPr>
                <a:t>      </a:t>
              </a:r>
              <a:r>
                <a:rPr lang="en-US" b="1">
                  <a:solidFill>
                    <a:srgbClr val="9234DB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Comic Sans MS" pitchFamily="66" charset="0"/>
                </a:rPr>
                <a:t>Sugar</a:t>
              </a:r>
            </a:p>
            <a:p>
              <a:pPr eaLnBrk="0" hangingPunct="0">
                <a:defRPr/>
              </a:pPr>
              <a:r>
                <a:rPr lang="en-US" b="1">
                  <a:solidFill>
                    <a:srgbClr val="9234DB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Comic Sans MS" pitchFamily="66" charset="0"/>
                </a:rPr>
                <a:t>(deoxyribose)</a:t>
              </a:r>
            </a:p>
          </p:txBody>
        </p:sp>
        <p:sp>
          <p:nvSpPr>
            <p:cNvPr id="19472" name="AutoShape 15">
              <a:extLst>
                <a:ext uri="{FF2B5EF4-FFF2-40B4-BE49-F238E27FC236}">
                  <a16:creationId xmlns:a16="http://schemas.microsoft.com/office/drawing/2014/main" id="{C8930E24-1365-405C-96D6-E6586BF84F0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16" y="2688"/>
              <a:ext cx="1440" cy="1296"/>
            </a:xfrm>
            <a:prstGeom prst="pentagon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sp>
        <p:nvSpPr>
          <p:cNvPr id="19462" name="Footer Placeholder 17">
            <a:extLst>
              <a:ext uri="{FF2B5EF4-FFF2-40B4-BE49-F238E27FC236}">
                <a16:creationId xmlns:a16="http://schemas.microsoft.com/office/drawing/2014/main" id="{E2AEA98B-8D3D-4C54-B1BE-A0FE75CFF0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400"/>
              <a:t>copyright cmassengale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5">
            <a:extLst>
              <a:ext uri="{FF2B5EF4-FFF2-40B4-BE49-F238E27FC236}">
                <a16:creationId xmlns:a16="http://schemas.microsoft.com/office/drawing/2014/main" id="{CA73E6B2-72F1-490C-8F2E-73A01AC5A2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340A6AA6-F6A5-4363-BE86-FE47379EDFC4}" type="slidenum">
              <a:rPr lang="en-US" altLang="en-US" sz="1400"/>
              <a:pPr eaLnBrk="1" hangingPunct="1"/>
              <a:t>12</a:t>
            </a:fld>
            <a:endParaRPr lang="en-US" altLang="en-US" sz="1400"/>
          </a:p>
        </p:txBody>
      </p:sp>
      <p:sp>
        <p:nvSpPr>
          <p:cNvPr id="9218" name="Rectangle 2">
            <a:extLst>
              <a:ext uri="{FF2B5EF4-FFF2-40B4-BE49-F238E27FC236}">
                <a16:creationId xmlns:a16="http://schemas.microsoft.com/office/drawing/2014/main" id="{91CD53B5-39F3-4EE5-92B6-9B6991F6B01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 lIns="90488" tIns="44450" rIns="90488" bIns="44450"/>
          <a:lstStyle/>
          <a:p>
            <a:pPr eaLnBrk="1" hangingPunct="1">
              <a:defRPr/>
            </a:pPr>
            <a:r>
              <a:rPr lang="en-US" sz="4800">
                <a:solidFill>
                  <a:srgbClr val="00279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DNA</a:t>
            </a:r>
            <a:endParaRPr lang="en-US" sz="4800"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</a:endParaRPr>
          </a:p>
        </p:txBody>
      </p:sp>
      <p:sp>
        <p:nvSpPr>
          <p:cNvPr id="20484" name="Rectangle 3">
            <a:extLst>
              <a:ext uri="{FF2B5EF4-FFF2-40B4-BE49-F238E27FC236}">
                <a16:creationId xmlns:a16="http://schemas.microsoft.com/office/drawing/2014/main" id="{34D6AB13-59F2-423C-9E01-04B2D144A3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6858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485" name="Rectangle 4">
            <a:extLst>
              <a:ext uri="{FF2B5EF4-FFF2-40B4-BE49-F238E27FC236}">
                <a16:creationId xmlns:a16="http://schemas.microsoft.com/office/drawing/2014/main" id="{275CC4BA-D237-4523-8AEC-C82FB60171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0600" y="22098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en-US" altLang="en-US" sz="3200">
                <a:latin typeface="Comic Sans MS" panose="030F0702030302020204" pitchFamily="66" charset="0"/>
              </a:rPr>
              <a:t> </a:t>
            </a:r>
          </a:p>
        </p:txBody>
      </p:sp>
      <p:grpSp>
        <p:nvGrpSpPr>
          <p:cNvPr id="2" name="Group 5">
            <a:extLst>
              <a:ext uri="{FF2B5EF4-FFF2-40B4-BE49-F238E27FC236}">
                <a16:creationId xmlns:a16="http://schemas.microsoft.com/office/drawing/2014/main" id="{17F7F399-6400-470F-AA48-D5B8463A1CD2}"/>
              </a:ext>
            </a:extLst>
          </p:cNvPr>
          <p:cNvGrpSpPr>
            <a:grpSpLocks/>
          </p:cNvGrpSpPr>
          <p:nvPr/>
        </p:nvGrpSpPr>
        <p:grpSpPr bwMode="auto">
          <a:xfrm>
            <a:off x="277824" y="955235"/>
            <a:ext cx="2933700" cy="5854700"/>
            <a:chOff x="152" y="624"/>
            <a:chExt cx="1848" cy="3688"/>
          </a:xfrm>
        </p:grpSpPr>
        <p:sp>
          <p:nvSpPr>
            <p:cNvPr id="20539" name="Line 6">
              <a:extLst>
                <a:ext uri="{FF2B5EF4-FFF2-40B4-BE49-F238E27FC236}">
                  <a16:creationId xmlns:a16="http://schemas.microsoft.com/office/drawing/2014/main" id="{AFFB43D5-64B0-4C91-B7AF-15A10940EAB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536" y="2000"/>
              <a:ext cx="416" cy="256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40" name="Line 7">
              <a:extLst>
                <a:ext uri="{FF2B5EF4-FFF2-40B4-BE49-F238E27FC236}">
                  <a16:creationId xmlns:a16="http://schemas.microsoft.com/office/drawing/2014/main" id="{1AC0BA82-0417-4582-B983-EEF36070CC8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536" y="3344"/>
              <a:ext cx="464" cy="256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41" name="Oval 8">
              <a:extLst>
                <a:ext uri="{FF2B5EF4-FFF2-40B4-BE49-F238E27FC236}">
                  <a16:creationId xmlns:a16="http://schemas.microsoft.com/office/drawing/2014/main" id="{009A647E-E4A7-4577-B378-87D8398192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0" y="2600"/>
              <a:ext cx="512" cy="560"/>
            </a:xfrm>
            <a:prstGeom prst="ellipse">
              <a:avLst/>
            </a:prstGeom>
            <a:solidFill>
              <a:srgbClr val="FAFD00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0542" name="Oval 9">
              <a:extLst>
                <a:ext uri="{FF2B5EF4-FFF2-40B4-BE49-F238E27FC236}">
                  <a16:creationId xmlns:a16="http://schemas.microsoft.com/office/drawing/2014/main" id="{12C8AF28-1ACF-44C4-AD0C-082F64236DC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2" y="3752"/>
              <a:ext cx="512" cy="560"/>
            </a:xfrm>
            <a:prstGeom prst="ellipse">
              <a:avLst/>
            </a:prstGeom>
            <a:solidFill>
              <a:srgbClr val="FAFD00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0543" name="Oval 10">
              <a:extLst>
                <a:ext uri="{FF2B5EF4-FFF2-40B4-BE49-F238E27FC236}">
                  <a16:creationId xmlns:a16="http://schemas.microsoft.com/office/drawing/2014/main" id="{4EB09186-AB19-40EE-93BD-E8A4C377F45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0" y="1400"/>
              <a:ext cx="512" cy="560"/>
            </a:xfrm>
            <a:prstGeom prst="ellipse">
              <a:avLst/>
            </a:prstGeom>
            <a:solidFill>
              <a:srgbClr val="FAFD00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0544" name="Line 11">
              <a:extLst>
                <a:ext uri="{FF2B5EF4-FFF2-40B4-BE49-F238E27FC236}">
                  <a16:creationId xmlns:a16="http://schemas.microsoft.com/office/drawing/2014/main" id="{1F18DECA-0931-4A2C-990E-6E8824A0FA1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24" y="1824"/>
              <a:ext cx="368" cy="176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45" name="Line 12">
              <a:extLst>
                <a:ext uri="{FF2B5EF4-FFF2-40B4-BE49-F238E27FC236}">
                  <a16:creationId xmlns:a16="http://schemas.microsoft.com/office/drawing/2014/main" id="{46D6D6D2-FDFB-4362-965E-AA22392D40B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992" y="2000"/>
              <a:ext cx="80" cy="32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46" name="Line 13">
              <a:extLst>
                <a:ext uri="{FF2B5EF4-FFF2-40B4-BE49-F238E27FC236}">
                  <a16:creationId xmlns:a16="http://schemas.microsoft.com/office/drawing/2014/main" id="{371309C0-75F2-4FFC-966D-667AB7FA1A2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992" y="3296"/>
              <a:ext cx="80" cy="368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47" name="Line 14">
              <a:extLst>
                <a:ext uri="{FF2B5EF4-FFF2-40B4-BE49-F238E27FC236}">
                  <a16:creationId xmlns:a16="http://schemas.microsoft.com/office/drawing/2014/main" id="{C4E22B20-4ECA-4E19-9BD1-262EBA2A09E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656" y="3056"/>
              <a:ext cx="304" cy="256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48" name="Line 15">
              <a:extLst>
                <a:ext uri="{FF2B5EF4-FFF2-40B4-BE49-F238E27FC236}">
                  <a16:creationId xmlns:a16="http://schemas.microsoft.com/office/drawing/2014/main" id="{5313976B-5EAB-40AC-B110-166B7A7FB98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88" y="2528"/>
              <a:ext cx="496" cy="224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49" name="Line 16">
              <a:extLst>
                <a:ext uri="{FF2B5EF4-FFF2-40B4-BE49-F238E27FC236}">
                  <a16:creationId xmlns:a16="http://schemas.microsoft.com/office/drawing/2014/main" id="{9BAF6B66-5659-4A94-9E13-3B1186C3BE9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24" y="3872"/>
              <a:ext cx="560" cy="208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50" name="Line 17">
              <a:extLst>
                <a:ext uri="{FF2B5EF4-FFF2-40B4-BE49-F238E27FC236}">
                  <a16:creationId xmlns:a16="http://schemas.microsoft.com/office/drawing/2014/main" id="{B67E387E-6624-4292-A1C6-C92733EA344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92" y="4240"/>
              <a:ext cx="208" cy="64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51" name="Rectangle 18">
              <a:extLst>
                <a:ext uri="{FF2B5EF4-FFF2-40B4-BE49-F238E27FC236}">
                  <a16:creationId xmlns:a16="http://schemas.microsoft.com/office/drawing/2014/main" id="{83B859CE-1860-47DB-938D-0792CE8D853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7" y="2698"/>
              <a:ext cx="233" cy="3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2800" b="1">
                  <a:latin typeface="Comic Sans MS" panose="030F0702030302020204" pitchFamily="66" charset="0"/>
                </a:rPr>
                <a:t>P</a:t>
              </a:r>
            </a:p>
          </p:txBody>
        </p:sp>
        <p:sp>
          <p:nvSpPr>
            <p:cNvPr id="20552" name="Rectangle 19">
              <a:extLst>
                <a:ext uri="{FF2B5EF4-FFF2-40B4-BE49-F238E27FC236}">
                  <a16:creationId xmlns:a16="http://schemas.microsoft.com/office/drawing/2014/main" id="{5B77C35B-4FFD-4D61-9E2E-70687AFE493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7" y="1498"/>
              <a:ext cx="233" cy="3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2800" b="1">
                  <a:latin typeface="Comic Sans MS" panose="030F0702030302020204" pitchFamily="66" charset="0"/>
                </a:rPr>
                <a:t>P</a:t>
              </a:r>
            </a:p>
          </p:txBody>
        </p:sp>
        <p:sp>
          <p:nvSpPr>
            <p:cNvPr id="20553" name="Rectangle 20">
              <a:extLst>
                <a:ext uri="{FF2B5EF4-FFF2-40B4-BE49-F238E27FC236}">
                  <a16:creationId xmlns:a16="http://schemas.microsoft.com/office/drawing/2014/main" id="{FD4F94A3-0E74-47F3-9B03-8780D4A4144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9" y="3850"/>
              <a:ext cx="233" cy="3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2800" b="1">
                  <a:latin typeface="Comic Sans MS" panose="030F0702030302020204" pitchFamily="66" charset="0"/>
                </a:rPr>
                <a:t>P</a:t>
              </a:r>
            </a:p>
          </p:txBody>
        </p:sp>
        <p:sp>
          <p:nvSpPr>
            <p:cNvPr id="20554" name="Line 21">
              <a:extLst>
                <a:ext uri="{FF2B5EF4-FFF2-40B4-BE49-F238E27FC236}">
                  <a16:creationId xmlns:a16="http://schemas.microsoft.com/office/drawing/2014/main" id="{8BA38F47-4D89-4972-B759-ECCCD1626B6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88" y="1328"/>
              <a:ext cx="496" cy="224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55" name="Rectangle 22">
              <a:extLst>
                <a:ext uri="{FF2B5EF4-FFF2-40B4-BE49-F238E27FC236}">
                  <a16:creationId xmlns:a16="http://schemas.microsoft.com/office/drawing/2014/main" id="{E458CF19-C524-4364-9E68-731D5F1C780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8" y="672"/>
              <a:ext cx="229" cy="2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1800" b="1">
                  <a:latin typeface="Comic Sans MS" panose="030F0702030302020204" pitchFamily="66" charset="0"/>
                </a:rPr>
                <a:t>O</a:t>
              </a:r>
            </a:p>
          </p:txBody>
        </p:sp>
        <p:sp>
          <p:nvSpPr>
            <p:cNvPr id="20556" name="Rectangle 23">
              <a:extLst>
                <a:ext uri="{FF2B5EF4-FFF2-40B4-BE49-F238E27FC236}">
                  <a16:creationId xmlns:a16="http://schemas.microsoft.com/office/drawing/2014/main" id="{AB9E523B-586E-44E6-AEF6-37B36A35232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8" y="1872"/>
              <a:ext cx="229" cy="2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1800" b="1">
                  <a:latin typeface="Comic Sans MS" panose="030F0702030302020204" pitchFamily="66" charset="0"/>
                </a:rPr>
                <a:t>O</a:t>
              </a:r>
            </a:p>
          </p:txBody>
        </p:sp>
        <p:sp>
          <p:nvSpPr>
            <p:cNvPr id="20557" name="Rectangle 24">
              <a:extLst>
                <a:ext uri="{FF2B5EF4-FFF2-40B4-BE49-F238E27FC236}">
                  <a16:creationId xmlns:a16="http://schemas.microsoft.com/office/drawing/2014/main" id="{E742DEA6-6E00-4306-9C1B-D967367E036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8" y="3216"/>
              <a:ext cx="229" cy="2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1800" b="1">
                  <a:latin typeface="Comic Sans MS" panose="030F0702030302020204" pitchFamily="66" charset="0"/>
                </a:rPr>
                <a:t>O</a:t>
              </a:r>
            </a:p>
          </p:txBody>
        </p:sp>
        <p:sp>
          <p:nvSpPr>
            <p:cNvPr id="20558" name="Rectangle 25">
              <a:extLst>
                <a:ext uri="{FF2B5EF4-FFF2-40B4-BE49-F238E27FC236}">
                  <a16:creationId xmlns:a16="http://schemas.microsoft.com/office/drawing/2014/main" id="{7B9BB1B7-A065-4EA6-9990-8A1FC8F30C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27" y="2016"/>
              <a:ext cx="192" cy="2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1600" b="1">
                  <a:solidFill>
                    <a:schemeClr val="hlink"/>
                  </a:solidFill>
                  <a:latin typeface="Comic Sans MS" panose="030F0702030302020204" pitchFamily="66" charset="0"/>
                </a:rPr>
                <a:t>1</a:t>
              </a:r>
            </a:p>
          </p:txBody>
        </p:sp>
        <p:sp>
          <p:nvSpPr>
            <p:cNvPr id="20559" name="Rectangle 26">
              <a:extLst>
                <a:ext uri="{FF2B5EF4-FFF2-40B4-BE49-F238E27FC236}">
                  <a16:creationId xmlns:a16="http://schemas.microsoft.com/office/drawing/2014/main" id="{2AC974A4-E250-42F4-915C-DFC219BAC24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75" y="2496"/>
              <a:ext cx="192" cy="2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1600" b="1">
                  <a:solidFill>
                    <a:schemeClr val="hlink"/>
                  </a:solidFill>
                  <a:latin typeface="Comic Sans MS" panose="030F0702030302020204" pitchFamily="66" charset="0"/>
                </a:rPr>
                <a:t>2</a:t>
              </a:r>
            </a:p>
          </p:txBody>
        </p:sp>
        <p:sp>
          <p:nvSpPr>
            <p:cNvPr id="20560" name="Rectangle 27">
              <a:extLst>
                <a:ext uri="{FF2B5EF4-FFF2-40B4-BE49-F238E27FC236}">
                  <a16:creationId xmlns:a16="http://schemas.microsoft.com/office/drawing/2014/main" id="{8513D903-C6A7-4BC1-8B45-5BF18610A3B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95" y="2592"/>
              <a:ext cx="192" cy="2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1600" b="1">
                  <a:solidFill>
                    <a:schemeClr val="hlink"/>
                  </a:solidFill>
                  <a:latin typeface="Comic Sans MS" panose="030F0702030302020204" pitchFamily="66" charset="0"/>
                </a:rPr>
                <a:t>3</a:t>
              </a:r>
            </a:p>
          </p:txBody>
        </p:sp>
        <p:sp>
          <p:nvSpPr>
            <p:cNvPr id="20561" name="Rectangle 28">
              <a:extLst>
                <a:ext uri="{FF2B5EF4-FFF2-40B4-BE49-F238E27FC236}">
                  <a16:creationId xmlns:a16="http://schemas.microsoft.com/office/drawing/2014/main" id="{58C5773B-4B9E-40DB-A88B-2BB16E17C1F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03" y="2256"/>
              <a:ext cx="192" cy="2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1600" b="1">
                  <a:solidFill>
                    <a:schemeClr val="hlink"/>
                  </a:solidFill>
                  <a:latin typeface="Comic Sans MS" panose="030F0702030302020204" pitchFamily="66" charset="0"/>
                </a:rPr>
                <a:t>4</a:t>
              </a:r>
            </a:p>
          </p:txBody>
        </p:sp>
        <p:sp>
          <p:nvSpPr>
            <p:cNvPr id="20562" name="Rectangle 29">
              <a:extLst>
                <a:ext uri="{FF2B5EF4-FFF2-40B4-BE49-F238E27FC236}">
                  <a16:creationId xmlns:a16="http://schemas.microsoft.com/office/drawing/2014/main" id="{50172057-7351-4AE2-B58C-9015392F18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03" y="1824"/>
              <a:ext cx="192" cy="2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1600" b="1">
                  <a:solidFill>
                    <a:schemeClr val="hlink"/>
                  </a:solidFill>
                  <a:latin typeface="Comic Sans MS" panose="030F0702030302020204" pitchFamily="66" charset="0"/>
                </a:rPr>
                <a:t>5</a:t>
              </a:r>
            </a:p>
          </p:txBody>
        </p:sp>
        <p:sp>
          <p:nvSpPr>
            <p:cNvPr id="20563" name="Rectangle 30">
              <a:extLst>
                <a:ext uri="{FF2B5EF4-FFF2-40B4-BE49-F238E27FC236}">
                  <a16:creationId xmlns:a16="http://schemas.microsoft.com/office/drawing/2014/main" id="{C1B3E16D-578C-4EE5-95CF-ED925728DA7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51" y="3120"/>
              <a:ext cx="192" cy="2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1600" b="1">
                  <a:solidFill>
                    <a:schemeClr val="hlink"/>
                  </a:solidFill>
                  <a:latin typeface="Comic Sans MS" panose="030F0702030302020204" pitchFamily="66" charset="0"/>
                </a:rPr>
                <a:t>5</a:t>
              </a:r>
            </a:p>
          </p:txBody>
        </p:sp>
        <p:sp>
          <p:nvSpPr>
            <p:cNvPr id="20564" name="Rectangle 31">
              <a:extLst>
                <a:ext uri="{FF2B5EF4-FFF2-40B4-BE49-F238E27FC236}">
                  <a16:creationId xmlns:a16="http://schemas.microsoft.com/office/drawing/2014/main" id="{E899A464-7A50-4273-9C51-E2F604FFBB4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95" y="3936"/>
              <a:ext cx="192" cy="2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1600" b="1">
                  <a:latin typeface="Comic Sans MS" panose="030F0702030302020204" pitchFamily="66" charset="0"/>
                </a:rPr>
                <a:t>3</a:t>
              </a:r>
            </a:p>
          </p:txBody>
        </p:sp>
        <p:sp>
          <p:nvSpPr>
            <p:cNvPr id="20565" name="Rectangle 32">
              <a:extLst>
                <a:ext uri="{FF2B5EF4-FFF2-40B4-BE49-F238E27FC236}">
                  <a16:creationId xmlns:a16="http://schemas.microsoft.com/office/drawing/2014/main" id="{C2B99E12-F338-4131-AC15-78759FA2821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47" y="1392"/>
              <a:ext cx="192" cy="2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1600" b="1">
                  <a:solidFill>
                    <a:schemeClr val="hlink"/>
                  </a:solidFill>
                  <a:latin typeface="Comic Sans MS" panose="030F0702030302020204" pitchFamily="66" charset="0"/>
                </a:rPr>
                <a:t>3</a:t>
              </a:r>
            </a:p>
          </p:txBody>
        </p:sp>
        <p:sp>
          <p:nvSpPr>
            <p:cNvPr id="20566" name="Line 33">
              <a:extLst>
                <a:ext uri="{FF2B5EF4-FFF2-40B4-BE49-F238E27FC236}">
                  <a16:creationId xmlns:a16="http://schemas.microsoft.com/office/drawing/2014/main" id="{EA087EBA-D1DA-4FED-9E1B-77F5A8A07E9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992" y="800"/>
              <a:ext cx="80" cy="32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67" name="Line 34">
              <a:extLst>
                <a:ext uri="{FF2B5EF4-FFF2-40B4-BE49-F238E27FC236}">
                  <a16:creationId xmlns:a16="http://schemas.microsoft.com/office/drawing/2014/main" id="{08023F49-88A7-4618-B8AA-88392045B08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88" y="640"/>
              <a:ext cx="304" cy="16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68" name="Rectangle 35">
              <a:extLst>
                <a:ext uri="{FF2B5EF4-FFF2-40B4-BE49-F238E27FC236}">
                  <a16:creationId xmlns:a16="http://schemas.microsoft.com/office/drawing/2014/main" id="{DB5AD0C0-020F-411D-9086-F2431BD213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51" y="624"/>
              <a:ext cx="192" cy="2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1600" b="1">
                  <a:latin typeface="Comic Sans MS" panose="030F0702030302020204" pitchFamily="66" charset="0"/>
                </a:rPr>
                <a:t>5</a:t>
              </a:r>
            </a:p>
          </p:txBody>
        </p:sp>
        <p:sp>
          <p:nvSpPr>
            <p:cNvPr id="20569" name="AutoShape 36">
              <a:extLst>
                <a:ext uri="{FF2B5EF4-FFF2-40B4-BE49-F238E27FC236}">
                  <a16:creationId xmlns:a16="http://schemas.microsoft.com/office/drawing/2014/main" id="{8B6E6A8C-EBA7-4B28-B81A-A2BEEB54091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56" y="3408"/>
              <a:ext cx="528" cy="480"/>
            </a:xfrm>
            <a:prstGeom prst="pentagon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0570" name="AutoShape 37">
              <a:extLst>
                <a:ext uri="{FF2B5EF4-FFF2-40B4-BE49-F238E27FC236}">
                  <a16:creationId xmlns:a16="http://schemas.microsoft.com/office/drawing/2014/main" id="{950E7DFB-73AF-456F-B8B5-823FEECCB8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56" y="2064"/>
              <a:ext cx="528" cy="480"/>
            </a:xfrm>
            <a:prstGeom prst="pentagon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0571" name="AutoShape 38">
              <a:extLst>
                <a:ext uri="{FF2B5EF4-FFF2-40B4-BE49-F238E27FC236}">
                  <a16:creationId xmlns:a16="http://schemas.microsoft.com/office/drawing/2014/main" id="{58F9F174-17D9-4F2A-A819-220BF6E918B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56" y="864"/>
              <a:ext cx="528" cy="480"/>
            </a:xfrm>
            <a:prstGeom prst="pentagon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grpSp>
        <p:nvGrpSpPr>
          <p:cNvPr id="3" name="Group 39">
            <a:extLst>
              <a:ext uri="{FF2B5EF4-FFF2-40B4-BE49-F238E27FC236}">
                <a16:creationId xmlns:a16="http://schemas.microsoft.com/office/drawing/2014/main" id="{7051B95A-9935-4089-8A00-2EDD49D427B1}"/>
              </a:ext>
            </a:extLst>
          </p:cNvPr>
          <p:cNvGrpSpPr>
            <a:grpSpLocks/>
          </p:cNvGrpSpPr>
          <p:nvPr/>
        </p:nvGrpSpPr>
        <p:grpSpPr bwMode="auto">
          <a:xfrm>
            <a:off x="5867400" y="1041400"/>
            <a:ext cx="2959100" cy="5791200"/>
            <a:chOff x="3696" y="656"/>
            <a:chExt cx="1864" cy="3648"/>
          </a:xfrm>
        </p:grpSpPr>
        <p:sp>
          <p:nvSpPr>
            <p:cNvPr id="20506" name="Line 40">
              <a:extLst>
                <a:ext uri="{FF2B5EF4-FFF2-40B4-BE49-F238E27FC236}">
                  <a16:creationId xmlns:a16="http://schemas.microsoft.com/office/drawing/2014/main" id="{DFC3C794-86F9-4C1C-BADA-88D320BE346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96" y="2256"/>
              <a:ext cx="528" cy="24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07" name="Line 41">
              <a:extLst>
                <a:ext uri="{FF2B5EF4-FFF2-40B4-BE49-F238E27FC236}">
                  <a16:creationId xmlns:a16="http://schemas.microsoft.com/office/drawing/2014/main" id="{230EE372-E595-486D-8EBE-27BD0A328EC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96" y="3072"/>
              <a:ext cx="480" cy="384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08" name="Oval 42">
              <a:extLst>
                <a:ext uri="{FF2B5EF4-FFF2-40B4-BE49-F238E27FC236}">
                  <a16:creationId xmlns:a16="http://schemas.microsoft.com/office/drawing/2014/main" id="{4CE382B1-4DD8-47C9-A64C-FE6D891435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00" y="3704"/>
              <a:ext cx="512" cy="560"/>
            </a:xfrm>
            <a:prstGeom prst="ellipse">
              <a:avLst/>
            </a:prstGeom>
            <a:solidFill>
              <a:srgbClr val="FAFD00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0509" name="Oval 43">
              <a:extLst>
                <a:ext uri="{FF2B5EF4-FFF2-40B4-BE49-F238E27FC236}">
                  <a16:creationId xmlns:a16="http://schemas.microsoft.com/office/drawing/2014/main" id="{D17798A6-0935-467C-B332-39A60FCB440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48" y="2696"/>
              <a:ext cx="512" cy="560"/>
            </a:xfrm>
            <a:prstGeom prst="ellipse">
              <a:avLst/>
            </a:prstGeom>
            <a:solidFill>
              <a:srgbClr val="FAFD00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0510" name="Oval 44">
              <a:extLst>
                <a:ext uri="{FF2B5EF4-FFF2-40B4-BE49-F238E27FC236}">
                  <a16:creationId xmlns:a16="http://schemas.microsoft.com/office/drawing/2014/main" id="{BA73F66C-73D8-4D24-9667-546511A56E4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52" y="1400"/>
              <a:ext cx="512" cy="560"/>
            </a:xfrm>
            <a:prstGeom prst="ellipse">
              <a:avLst/>
            </a:prstGeom>
            <a:solidFill>
              <a:srgbClr val="FAFD00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0511" name="Line 45">
              <a:extLst>
                <a:ext uri="{FF2B5EF4-FFF2-40B4-BE49-F238E27FC236}">
                  <a16:creationId xmlns:a16="http://schemas.microsoft.com/office/drawing/2014/main" id="{69DCB13C-6780-4FFF-90B8-1C2D3BE5589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704" y="3424"/>
              <a:ext cx="48" cy="272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12" name="Line 46">
              <a:extLst>
                <a:ext uri="{FF2B5EF4-FFF2-40B4-BE49-F238E27FC236}">
                  <a16:creationId xmlns:a16="http://schemas.microsoft.com/office/drawing/2014/main" id="{8780F8C5-7D80-4775-BA2C-F067E19B225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752" y="2464"/>
              <a:ext cx="0" cy="368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13" name="Line 47">
              <a:extLst>
                <a:ext uri="{FF2B5EF4-FFF2-40B4-BE49-F238E27FC236}">
                  <a16:creationId xmlns:a16="http://schemas.microsoft.com/office/drawing/2014/main" id="{C661C816-0268-49EC-9524-239007D1C1E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704" y="3696"/>
              <a:ext cx="320" cy="128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14" name="Line 48">
              <a:extLst>
                <a:ext uri="{FF2B5EF4-FFF2-40B4-BE49-F238E27FC236}">
                  <a16:creationId xmlns:a16="http://schemas.microsoft.com/office/drawing/2014/main" id="{12CEAEAD-B719-44B9-BFA2-5187799959A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752" y="2784"/>
              <a:ext cx="336" cy="96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15" name="Line 49">
              <a:extLst>
                <a:ext uri="{FF2B5EF4-FFF2-40B4-BE49-F238E27FC236}">
                  <a16:creationId xmlns:a16="http://schemas.microsoft.com/office/drawing/2014/main" id="{744AA62A-4851-48E8-A80F-5933514CBDC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624" y="1904"/>
              <a:ext cx="400" cy="32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16" name="Line 50">
              <a:extLst>
                <a:ext uri="{FF2B5EF4-FFF2-40B4-BE49-F238E27FC236}">
                  <a16:creationId xmlns:a16="http://schemas.microsoft.com/office/drawing/2014/main" id="{13F44CDA-8923-46E1-9586-83F8512CCD2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576" y="3008"/>
              <a:ext cx="448" cy="176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17" name="Line 51">
              <a:extLst>
                <a:ext uri="{FF2B5EF4-FFF2-40B4-BE49-F238E27FC236}">
                  <a16:creationId xmlns:a16="http://schemas.microsoft.com/office/drawing/2014/main" id="{48308611-2540-41AB-9B10-D9B1E591D9A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640" y="4096"/>
              <a:ext cx="368" cy="208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18" name="Rectangle 52">
              <a:extLst>
                <a:ext uri="{FF2B5EF4-FFF2-40B4-BE49-F238E27FC236}">
                  <a16:creationId xmlns:a16="http://schemas.microsoft.com/office/drawing/2014/main" id="{77E33884-8ABA-42A4-8128-DD807EE3F4C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79" y="1498"/>
              <a:ext cx="233" cy="3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2800" b="1">
                  <a:latin typeface="Comic Sans MS" panose="030F0702030302020204" pitchFamily="66" charset="0"/>
                </a:rPr>
                <a:t>P</a:t>
              </a:r>
            </a:p>
          </p:txBody>
        </p:sp>
        <p:sp>
          <p:nvSpPr>
            <p:cNvPr id="20519" name="Rectangle 53">
              <a:extLst>
                <a:ext uri="{FF2B5EF4-FFF2-40B4-BE49-F238E27FC236}">
                  <a16:creationId xmlns:a16="http://schemas.microsoft.com/office/drawing/2014/main" id="{F212F277-7953-4BEC-BCFB-30EE88036DC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75" y="2794"/>
              <a:ext cx="233" cy="3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2800" b="1">
                  <a:latin typeface="Comic Sans MS" panose="030F0702030302020204" pitchFamily="66" charset="0"/>
                </a:rPr>
                <a:t>P</a:t>
              </a:r>
            </a:p>
          </p:txBody>
        </p:sp>
        <p:sp>
          <p:nvSpPr>
            <p:cNvPr id="20520" name="Rectangle 54">
              <a:extLst>
                <a:ext uri="{FF2B5EF4-FFF2-40B4-BE49-F238E27FC236}">
                  <a16:creationId xmlns:a16="http://schemas.microsoft.com/office/drawing/2014/main" id="{5231658E-9509-4D86-85FC-C2D24CE880E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27" y="3802"/>
              <a:ext cx="233" cy="3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2800" b="1" dirty="0">
                  <a:latin typeface="Comic Sans MS" panose="030F0702030302020204" pitchFamily="66" charset="0"/>
                </a:rPr>
                <a:t>P</a:t>
              </a:r>
            </a:p>
          </p:txBody>
        </p:sp>
        <p:sp>
          <p:nvSpPr>
            <p:cNvPr id="20521" name="Line 55">
              <a:extLst>
                <a:ext uri="{FF2B5EF4-FFF2-40B4-BE49-F238E27FC236}">
                  <a16:creationId xmlns:a16="http://schemas.microsoft.com/office/drawing/2014/main" id="{353FC84A-5448-4F23-9F92-39CE87ABDF6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4640" y="1520"/>
              <a:ext cx="320" cy="176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22" name="Line 56">
              <a:extLst>
                <a:ext uri="{FF2B5EF4-FFF2-40B4-BE49-F238E27FC236}">
                  <a16:creationId xmlns:a16="http://schemas.microsoft.com/office/drawing/2014/main" id="{D13A669E-3941-4ECF-98CE-33E197C5FEB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656" y="1216"/>
              <a:ext cx="0" cy="304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23" name="Rectangle 57">
              <a:extLst>
                <a:ext uri="{FF2B5EF4-FFF2-40B4-BE49-F238E27FC236}">
                  <a16:creationId xmlns:a16="http://schemas.microsoft.com/office/drawing/2014/main" id="{551F30D0-C06B-4D91-8C25-6D73A081B1E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68" y="3648"/>
              <a:ext cx="229" cy="2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1800" b="1">
                  <a:latin typeface="Comic Sans MS" panose="030F0702030302020204" pitchFamily="66" charset="0"/>
                </a:rPr>
                <a:t>O</a:t>
              </a:r>
            </a:p>
          </p:txBody>
        </p:sp>
        <p:sp>
          <p:nvSpPr>
            <p:cNvPr id="20524" name="Rectangle 58">
              <a:extLst>
                <a:ext uri="{FF2B5EF4-FFF2-40B4-BE49-F238E27FC236}">
                  <a16:creationId xmlns:a16="http://schemas.microsoft.com/office/drawing/2014/main" id="{D13E75AD-789E-4587-9D75-3F6CC10DB13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16" y="2688"/>
              <a:ext cx="229" cy="2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1800" b="1">
                  <a:latin typeface="Comic Sans MS" panose="030F0702030302020204" pitchFamily="66" charset="0"/>
                </a:rPr>
                <a:t>O</a:t>
              </a:r>
            </a:p>
          </p:txBody>
        </p:sp>
        <p:sp>
          <p:nvSpPr>
            <p:cNvPr id="20525" name="Rectangle 59">
              <a:extLst>
                <a:ext uri="{FF2B5EF4-FFF2-40B4-BE49-F238E27FC236}">
                  <a16:creationId xmlns:a16="http://schemas.microsoft.com/office/drawing/2014/main" id="{DBE8181E-83D7-4EE7-AAC4-4D52673DE96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0" y="1440"/>
              <a:ext cx="229" cy="2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1800" b="1">
                  <a:latin typeface="Comic Sans MS" panose="030F0702030302020204" pitchFamily="66" charset="0"/>
                </a:rPr>
                <a:t>O</a:t>
              </a:r>
            </a:p>
          </p:txBody>
        </p:sp>
        <p:sp>
          <p:nvSpPr>
            <p:cNvPr id="20526" name="Rectangle 60">
              <a:extLst>
                <a:ext uri="{FF2B5EF4-FFF2-40B4-BE49-F238E27FC236}">
                  <a16:creationId xmlns:a16="http://schemas.microsoft.com/office/drawing/2014/main" id="{9C02B957-097A-4651-93EA-F78950DA293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23" y="2496"/>
              <a:ext cx="192" cy="2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1600" b="1">
                  <a:solidFill>
                    <a:schemeClr val="hlink"/>
                  </a:solidFill>
                  <a:latin typeface="Comic Sans MS" panose="030F0702030302020204" pitchFamily="66" charset="0"/>
                </a:rPr>
                <a:t>1</a:t>
              </a:r>
            </a:p>
          </p:txBody>
        </p:sp>
        <p:sp>
          <p:nvSpPr>
            <p:cNvPr id="20527" name="Rectangle 61">
              <a:extLst>
                <a:ext uri="{FF2B5EF4-FFF2-40B4-BE49-F238E27FC236}">
                  <a16:creationId xmlns:a16="http://schemas.microsoft.com/office/drawing/2014/main" id="{C2414FE6-5BF0-48DC-95DB-3BD8BE75EBD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71" y="2064"/>
              <a:ext cx="192" cy="2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1600" b="1">
                  <a:solidFill>
                    <a:schemeClr val="hlink"/>
                  </a:solidFill>
                  <a:latin typeface="Comic Sans MS" panose="030F0702030302020204" pitchFamily="66" charset="0"/>
                </a:rPr>
                <a:t>2</a:t>
              </a:r>
            </a:p>
          </p:txBody>
        </p:sp>
        <p:sp>
          <p:nvSpPr>
            <p:cNvPr id="20528" name="Rectangle 62">
              <a:extLst>
                <a:ext uri="{FF2B5EF4-FFF2-40B4-BE49-F238E27FC236}">
                  <a16:creationId xmlns:a16="http://schemas.microsoft.com/office/drawing/2014/main" id="{5A4616D3-1A64-4FC0-A5E7-80074060E17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03" y="2016"/>
              <a:ext cx="192" cy="2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1600" b="1">
                  <a:solidFill>
                    <a:schemeClr val="hlink"/>
                  </a:solidFill>
                  <a:latin typeface="Comic Sans MS" panose="030F0702030302020204" pitchFamily="66" charset="0"/>
                </a:rPr>
                <a:t>3</a:t>
              </a:r>
            </a:p>
          </p:txBody>
        </p:sp>
        <p:sp>
          <p:nvSpPr>
            <p:cNvPr id="20529" name="Rectangle 63">
              <a:extLst>
                <a:ext uri="{FF2B5EF4-FFF2-40B4-BE49-F238E27FC236}">
                  <a16:creationId xmlns:a16="http://schemas.microsoft.com/office/drawing/2014/main" id="{1D30D8C4-8DF3-4D3D-BE17-5A59AFBE9B3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43" y="2304"/>
              <a:ext cx="192" cy="2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1600" b="1">
                  <a:solidFill>
                    <a:schemeClr val="hlink"/>
                  </a:solidFill>
                  <a:latin typeface="Comic Sans MS" panose="030F0702030302020204" pitchFamily="66" charset="0"/>
                </a:rPr>
                <a:t>4</a:t>
              </a:r>
            </a:p>
          </p:txBody>
        </p:sp>
        <p:sp>
          <p:nvSpPr>
            <p:cNvPr id="20530" name="Rectangle 64">
              <a:extLst>
                <a:ext uri="{FF2B5EF4-FFF2-40B4-BE49-F238E27FC236}">
                  <a16:creationId xmlns:a16="http://schemas.microsoft.com/office/drawing/2014/main" id="{DA3139CF-DE18-4152-AA2D-C19138ECCB4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43" y="2640"/>
              <a:ext cx="192" cy="2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1600" b="1">
                  <a:solidFill>
                    <a:schemeClr val="hlink"/>
                  </a:solidFill>
                  <a:latin typeface="Comic Sans MS" panose="030F0702030302020204" pitchFamily="66" charset="0"/>
                </a:rPr>
                <a:t>5</a:t>
              </a:r>
            </a:p>
          </p:txBody>
        </p:sp>
        <p:sp>
          <p:nvSpPr>
            <p:cNvPr id="20531" name="Rectangle 65">
              <a:extLst>
                <a:ext uri="{FF2B5EF4-FFF2-40B4-BE49-F238E27FC236}">
                  <a16:creationId xmlns:a16="http://schemas.microsoft.com/office/drawing/2014/main" id="{FC3AD853-D55E-421D-9015-BD2A8CCFED8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47" y="3744"/>
              <a:ext cx="192" cy="2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1600" b="1">
                  <a:latin typeface="Comic Sans MS" panose="030F0702030302020204" pitchFamily="66" charset="0"/>
                </a:rPr>
                <a:t>5</a:t>
              </a:r>
            </a:p>
          </p:txBody>
        </p:sp>
        <p:sp>
          <p:nvSpPr>
            <p:cNvPr id="20532" name="Rectangle 66">
              <a:extLst>
                <a:ext uri="{FF2B5EF4-FFF2-40B4-BE49-F238E27FC236}">
                  <a16:creationId xmlns:a16="http://schemas.microsoft.com/office/drawing/2014/main" id="{BDC41CF4-383B-4DBF-81EE-E7A453413AD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03" y="2976"/>
              <a:ext cx="192" cy="2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1600" b="1">
                  <a:solidFill>
                    <a:schemeClr val="hlink"/>
                  </a:solidFill>
                  <a:latin typeface="Comic Sans MS" panose="030F0702030302020204" pitchFamily="66" charset="0"/>
                </a:rPr>
                <a:t>3</a:t>
              </a:r>
            </a:p>
          </p:txBody>
        </p:sp>
        <p:sp>
          <p:nvSpPr>
            <p:cNvPr id="20533" name="Rectangle 67">
              <a:extLst>
                <a:ext uri="{FF2B5EF4-FFF2-40B4-BE49-F238E27FC236}">
                  <a16:creationId xmlns:a16="http://schemas.microsoft.com/office/drawing/2014/main" id="{4DA06AE5-6F4D-4964-8060-8F42A30017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51" y="1536"/>
              <a:ext cx="192" cy="2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1600" b="1">
                  <a:solidFill>
                    <a:schemeClr val="hlink"/>
                  </a:solidFill>
                  <a:latin typeface="Comic Sans MS" panose="030F0702030302020204" pitchFamily="66" charset="0"/>
                </a:rPr>
                <a:t>5</a:t>
              </a:r>
            </a:p>
          </p:txBody>
        </p:sp>
        <p:sp>
          <p:nvSpPr>
            <p:cNvPr id="20534" name="Line 68">
              <a:extLst>
                <a:ext uri="{FF2B5EF4-FFF2-40B4-BE49-F238E27FC236}">
                  <a16:creationId xmlns:a16="http://schemas.microsoft.com/office/drawing/2014/main" id="{105FDA76-B2C6-4112-AF5A-9DF916F06F9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528" y="656"/>
              <a:ext cx="400" cy="32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35" name="Rectangle 69">
              <a:extLst>
                <a:ext uri="{FF2B5EF4-FFF2-40B4-BE49-F238E27FC236}">
                  <a16:creationId xmlns:a16="http://schemas.microsoft.com/office/drawing/2014/main" id="{B7E0D26C-5DDC-4FD6-92CF-BD3F917E663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07" y="720"/>
              <a:ext cx="192" cy="2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1600" b="1">
                  <a:latin typeface="Comic Sans MS" panose="030F0702030302020204" pitchFamily="66" charset="0"/>
                </a:rPr>
                <a:t>3</a:t>
              </a:r>
            </a:p>
          </p:txBody>
        </p:sp>
        <p:sp>
          <p:nvSpPr>
            <p:cNvPr id="20536" name="AutoShape 70">
              <a:extLst>
                <a:ext uri="{FF2B5EF4-FFF2-40B4-BE49-F238E27FC236}">
                  <a16:creationId xmlns:a16="http://schemas.microsoft.com/office/drawing/2014/main" id="{9BA92747-605C-4AD4-9E9B-74DB884B2319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712635">
              <a:off x="4176" y="3168"/>
              <a:ext cx="528" cy="480"/>
            </a:xfrm>
            <a:prstGeom prst="pentagon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0537" name="AutoShape 71">
              <a:extLst>
                <a:ext uri="{FF2B5EF4-FFF2-40B4-BE49-F238E27FC236}">
                  <a16:creationId xmlns:a16="http://schemas.microsoft.com/office/drawing/2014/main" id="{011954CC-2C6E-4F17-86B7-AA84535DFF7D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712635">
              <a:off x="4224" y="2208"/>
              <a:ext cx="528" cy="480"/>
            </a:xfrm>
            <a:prstGeom prst="pentagon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0538" name="AutoShape 72">
              <a:extLst>
                <a:ext uri="{FF2B5EF4-FFF2-40B4-BE49-F238E27FC236}">
                  <a16:creationId xmlns:a16="http://schemas.microsoft.com/office/drawing/2014/main" id="{FEE46DD3-CFB8-4F10-B9A1-883F56725A10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712635">
              <a:off x="4128" y="960"/>
              <a:ext cx="528" cy="480"/>
            </a:xfrm>
            <a:prstGeom prst="pentagon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grpSp>
        <p:nvGrpSpPr>
          <p:cNvPr id="4" name="Group 73">
            <a:extLst>
              <a:ext uri="{FF2B5EF4-FFF2-40B4-BE49-F238E27FC236}">
                <a16:creationId xmlns:a16="http://schemas.microsoft.com/office/drawing/2014/main" id="{9F2F7B44-C542-47BC-AD27-E91B088D602C}"/>
              </a:ext>
            </a:extLst>
          </p:cNvPr>
          <p:cNvGrpSpPr>
            <a:grpSpLocks/>
          </p:cNvGrpSpPr>
          <p:nvPr/>
        </p:nvGrpSpPr>
        <p:grpSpPr bwMode="auto">
          <a:xfrm>
            <a:off x="3048000" y="2438400"/>
            <a:ext cx="3022600" cy="1219200"/>
            <a:chOff x="1920" y="1536"/>
            <a:chExt cx="1904" cy="768"/>
          </a:xfrm>
        </p:grpSpPr>
        <p:sp>
          <p:nvSpPr>
            <p:cNvPr id="20498" name="AutoShape 74">
              <a:extLst>
                <a:ext uri="{FF2B5EF4-FFF2-40B4-BE49-F238E27FC236}">
                  <a16:creationId xmlns:a16="http://schemas.microsoft.com/office/drawing/2014/main" id="{C5A78F76-5C94-40D7-A474-683DF6A623D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20" y="1792"/>
              <a:ext cx="544" cy="496"/>
            </a:xfrm>
            <a:prstGeom prst="hexagon">
              <a:avLst>
                <a:gd name="adj" fmla="val 27414"/>
                <a:gd name="vf" fmla="val 115470"/>
              </a:avLst>
            </a:prstGeom>
            <a:solidFill>
              <a:srgbClr val="9234DB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0499" name="AutoShape 75">
              <a:extLst>
                <a:ext uri="{FF2B5EF4-FFF2-40B4-BE49-F238E27FC236}">
                  <a16:creationId xmlns:a16="http://schemas.microsoft.com/office/drawing/2014/main" id="{0CD16E4A-E85F-4E6E-BDEC-D8462F81A4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80" y="1792"/>
              <a:ext cx="544" cy="496"/>
            </a:xfrm>
            <a:prstGeom prst="hexagon">
              <a:avLst>
                <a:gd name="adj" fmla="val 27414"/>
                <a:gd name="vf" fmla="val 115470"/>
              </a:avLst>
            </a:prstGeom>
            <a:solidFill>
              <a:schemeClr val="accent2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0500" name="Line 76">
              <a:extLst>
                <a:ext uri="{FF2B5EF4-FFF2-40B4-BE49-F238E27FC236}">
                  <a16:creationId xmlns:a16="http://schemas.microsoft.com/office/drawing/2014/main" id="{CB8B3ED1-7074-4486-8FA0-C696EDF0CD3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52" y="1776"/>
              <a:ext cx="640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01" name="Line 77">
              <a:extLst>
                <a:ext uri="{FF2B5EF4-FFF2-40B4-BE49-F238E27FC236}">
                  <a16:creationId xmlns:a16="http://schemas.microsoft.com/office/drawing/2014/main" id="{C96BDEEE-AE67-479C-8DBE-689950B951C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96" y="2064"/>
              <a:ext cx="352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02" name="Line 78">
              <a:extLst>
                <a:ext uri="{FF2B5EF4-FFF2-40B4-BE49-F238E27FC236}">
                  <a16:creationId xmlns:a16="http://schemas.microsoft.com/office/drawing/2014/main" id="{EE59DDFE-F242-447A-8B79-23099EDE578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52" y="2304"/>
              <a:ext cx="640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03" name="Rectangle 79">
              <a:extLst>
                <a:ext uri="{FF2B5EF4-FFF2-40B4-BE49-F238E27FC236}">
                  <a16:creationId xmlns:a16="http://schemas.microsoft.com/office/drawing/2014/main" id="{A5655153-9CF1-4A24-998B-536A36EC65D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39" y="1882"/>
              <a:ext cx="266" cy="3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2800" b="1">
                  <a:latin typeface="Comic Sans MS" panose="030F0702030302020204" pitchFamily="66" charset="0"/>
                </a:rPr>
                <a:t>G</a:t>
              </a:r>
            </a:p>
          </p:txBody>
        </p:sp>
        <p:sp>
          <p:nvSpPr>
            <p:cNvPr id="20504" name="Rectangle 80">
              <a:extLst>
                <a:ext uri="{FF2B5EF4-FFF2-40B4-BE49-F238E27FC236}">
                  <a16:creationId xmlns:a16="http://schemas.microsoft.com/office/drawing/2014/main" id="{6F7EA7E3-B423-4011-92AA-A71BBD9F64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99" y="1834"/>
              <a:ext cx="253" cy="3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2800" b="1">
                  <a:latin typeface="Comic Sans MS" panose="030F0702030302020204" pitchFamily="66" charset="0"/>
                </a:rPr>
                <a:t>C</a:t>
              </a:r>
            </a:p>
          </p:txBody>
        </p:sp>
        <p:sp>
          <p:nvSpPr>
            <p:cNvPr id="20505" name="AutoShape 81">
              <a:extLst>
                <a:ext uri="{FF2B5EF4-FFF2-40B4-BE49-F238E27FC236}">
                  <a16:creationId xmlns:a16="http://schemas.microsoft.com/office/drawing/2014/main" id="{C1D972CC-AD59-4CC6-901A-652F17AA92D3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3666107">
              <a:off x="1896" y="1560"/>
              <a:ext cx="528" cy="480"/>
            </a:xfrm>
            <a:prstGeom prst="pentagon">
              <a:avLst/>
            </a:prstGeom>
            <a:solidFill>
              <a:srgbClr val="9234DB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grpSp>
        <p:nvGrpSpPr>
          <p:cNvPr id="5" name="Group 82">
            <a:extLst>
              <a:ext uri="{FF2B5EF4-FFF2-40B4-BE49-F238E27FC236}">
                <a16:creationId xmlns:a16="http://schemas.microsoft.com/office/drawing/2014/main" id="{BA852EB9-A435-4989-9FE9-09B121995F76}"/>
              </a:ext>
            </a:extLst>
          </p:cNvPr>
          <p:cNvGrpSpPr>
            <a:grpSpLocks/>
          </p:cNvGrpSpPr>
          <p:nvPr/>
        </p:nvGrpSpPr>
        <p:grpSpPr bwMode="auto">
          <a:xfrm>
            <a:off x="2997200" y="4191000"/>
            <a:ext cx="3022600" cy="1117600"/>
            <a:chOff x="1888" y="2640"/>
            <a:chExt cx="1904" cy="704"/>
          </a:xfrm>
        </p:grpSpPr>
        <p:sp>
          <p:nvSpPr>
            <p:cNvPr id="20491" name="AutoShape 83">
              <a:extLst>
                <a:ext uri="{FF2B5EF4-FFF2-40B4-BE49-F238E27FC236}">
                  <a16:creationId xmlns:a16="http://schemas.microsoft.com/office/drawing/2014/main" id="{2EEAE826-4017-4B91-B881-55106AF3D9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48" y="2848"/>
              <a:ext cx="544" cy="496"/>
            </a:xfrm>
            <a:prstGeom prst="hexagon">
              <a:avLst>
                <a:gd name="adj" fmla="val 27414"/>
                <a:gd name="vf" fmla="val 115470"/>
              </a:avLst>
            </a:prstGeom>
            <a:solidFill>
              <a:srgbClr val="FE9B03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0492" name="AutoShape 84">
              <a:extLst>
                <a:ext uri="{FF2B5EF4-FFF2-40B4-BE49-F238E27FC236}">
                  <a16:creationId xmlns:a16="http://schemas.microsoft.com/office/drawing/2014/main" id="{08DCEEDF-C7E8-4C98-9217-415BAE50A0B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88" y="2848"/>
              <a:ext cx="544" cy="496"/>
            </a:xfrm>
            <a:prstGeom prst="hexagon">
              <a:avLst>
                <a:gd name="adj" fmla="val 27414"/>
                <a:gd name="vf" fmla="val 115470"/>
              </a:avLst>
            </a:prstGeom>
            <a:solidFill>
              <a:schemeClr val="hlink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0493" name="Line 85">
              <a:extLst>
                <a:ext uri="{FF2B5EF4-FFF2-40B4-BE49-F238E27FC236}">
                  <a16:creationId xmlns:a16="http://schemas.microsoft.com/office/drawing/2014/main" id="{1BF0E6FB-8C06-42F5-AE77-A99535437A8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64" y="3120"/>
              <a:ext cx="400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94" name="Line 86">
              <a:extLst>
                <a:ext uri="{FF2B5EF4-FFF2-40B4-BE49-F238E27FC236}">
                  <a16:creationId xmlns:a16="http://schemas.microsoft.com/office/drawing/2014/main" id="{AFA39BF1-9673-47BF-B090-B2AB4EA3C24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20" y="2832"/>
              <a:ext cx="640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95" name="Rectangle 87">
              <a:extLst>
                <a:ext uri="{FF2B5EF4-FFF2-40B4-BE49-F238E27FC236}">
                  <a16:creationId xmlns:a16="http://schemas.microsoft.com/office/drawing/2014/main" id="{1A9CCDA8-B658-46CD-B7DE-5DBB06EDCE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55" y="2938"/>
              <a:ext cx="270" cy="3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2800" b="1">
                  <a:latin typeface="Comic Sans MS" panose="030F0702030302020204" pitchFamily="66" charset="0"/>
                </a:rPr>
                <a:t>T</a:t>
              </a:r>
            </a:p>
          </p:txBody>
        </p:sp>
        <p:sp>
          <p:nvSpPr>
            <p:cNvPr id="20496" name="Rectangle 88">
              <a:extLst>
                <a:ext uri="{FF2B5EF4-FFF2-40B4-BE49-F238E27FC236}">
                  <a16:creationId xmlns:a16="http://schemas.microsoft.com/office/drawing/2014/main" id="{7104AAE4-CEEF-4DD6-90AA-9DDA3C76B7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67" y="2938"/>
              <a:ext cx="278" cy="3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2800" b="1">
                  <a:latin typeface="Comic Sans MS" panose="030F0702030302020204" pitchFamily="66" charset="0"/>
                </a:rPr>
                <a:t>A</a:t>
              </a:r>
            </a:p>
          </p:txBody>
        </p:sp>
        <p:sp>
          <p:nvSpPr>
            <p:cNvPr id="20497" name="AutoShape 89">
              <a:extLst>
                <a:ext uri="{FF2B5EF4-FFF2-40B4-BE49-F238E27FC236}">
                  <a16:creationId xmlns:a16="http://schemas.microsoft.com/office/drawing/2014/main" id="{C3D152B1-05B2-44E6-9B00-60008CF29E8F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462143">
              <a:off x="3264" y="2640"/>
              <a:ext cx="528" cy="480"/>
            </a:xfrm>
            <a:prstGeom prst="pentagon">
              <a:avLst/>
            </a:prstGeom>
            <a:solidFill>
              <a:srgbClr val="FE9B03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sp>
        <p:nvSpPr>
          <p:cNvPr id="20490" name="Footer Placeholder 92">
            <a:extLst>
              <a:ext uri="{FF2B5EF4-FFF2-40B4-BE49-F238E27FC236}">
                <a16:creationId xmlns:a16="http://schemas.microsoft.com/office/drawing/2014/main" id="{4165687A-7C2B-4C93-B3D4-26DD37CE4C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400"/>
              <a:t>copyright cmassengale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6">
            <a:extLst>
              <a:ext uri="{FF2B5EF4-FFF2-40B4-BE49-F238E27FC236}">
                <a16:creationId xmlns:a16="http://schemas.microsoft.com/office/drawing/2014/main" id="{3F9EDED6-C075-4949-AC11-6A07B8687D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C7CD4E32-63FD-4ED7-BC5A-E0A73C303AEA}" type="slidenum">
              <a:rPr lang="en-US" altLang="en-US" sz="1400"/>
              <a:pPr eaLnBrk="1" hangingPunct="1"/>
              <a:t>13</a:t>
            </a:fld>
            <a:endParaRPr lang="en-US" altLang="en-US" sz="1400"/>
          </a:p>
        </p:txBody>
      </p:sp>
      <p:sp>
        <p:nvSpPr>
          <p:cNvPr id="61444" name="Rectangle 4">
            <a:extLst>
              <a:ext uri="{FF2B5EF4-FFF2-40B4-BE49-F238E27FC236}">
                <a16:creationId xmlns:a16="http://schemas.microsoft.com/office/drawing/2014/main" id="{02A39D7E-1D75-4675-9310-D8D6382FF62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381000"/>
            <a:ext cx="64770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480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Antiparallel Strands</a:t>
            </a:r>
          </a:p>
        </p:txBody>
      </p:sp>
      <p:sp>
        <p:nvSpPr>
          <p:cNvPr id="61445" name="Rectangle 5">
            <a:extLst>
              <a:ext uri="{FF2B5EF4-FFF2-40B4-BE49-F238E27FC236}">
                <a16:creationId xmlns:a16="http://schemas.microsoft.com/office/drawing/2014/main" id="{80C4A7BE-C4B2-4D37-A481-009415A25124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0" y="2404403"/>
            <a:ext cx="3429000" cy="4267200"/>
          </a:xfrm>
        </p:spPr>
        <p:txBody>
          <a:bodyPr/>
          <a:lstStyle/>
          <a:p>
            <a:pPr eaLnBrk="1" hangingPunct="1"/>
            <a:r>
              <a:rPr lang="en-US" altLang="en-US" sz="2800" b="1" dirty="0">
                <a:latin typeface="Comic Sans MS" panose="030F0702030302020204" pitchFamily="66" charset="0"/>
              </a:rPr>
              <a:t>One strand of DNA goes from 5’ to 3’ (sugars)</a:t>
            </a:r>
          </a:p>
          <a:p>
            <a:pPr eaLnBrk="1" hangingPunct="1"/>
            <a:r>
              <a:rPr lang="en-US" altLang="en-US" sz="2800" b="1" dirty="0">
                <a:latin typeface="Comic Sans MS" panose="030F0702030302020204" pitchFamily="66" charset="0"/>
              </a:rPr>
              <a:t>The other strand is </a:t>
            </a:r>
            <a:r>
              <a:rPr lang="en-US" altLang="en-US" sz="2800" b="1" dirty="0">
                <a:solidFill>
                  <a:srgbClr val="A50021"/>
                </a:solidFill>
                <a:latin typeface="Comic Sans MS" panose="030F0702030302020204" pitchFamily="66" charset="0"/>
              </a:rPr>
              <a:t>opposite in direction</a:t>
            </a:r>
            <a:r>
              <a:rPr lang="en-US" altLang="en-US" sz="2800" b="1" dirty="0">
                <a:latin typeface="Comic Sans MS" panose="030F0702030302020204" pitchFamily="66" charset="0"/>
              </a:rPr>
              <a:t> going 3’ to 5’ (sugars)</a:t>
            </a:r>
          </a:p>
        </p:txBody>
      </p:sp>
      <p:pic>
        <p:nvPicPr>
          <p:cNvPr id="21509" name="Picture 7" descr="unzip">
            <a:extLst>
              <a:ext uri="{FF2B5EF4-FFF2-40B4-BE49-F238E27FC236}">
                <a16:creationId xmlns:a16="http://schemas.microsoft.com/office/drawing/2014/main" id="{48A8515C-8BC1-49CA-821A-FE3EFC8E2785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629275" y="1981200"/>
            <a:ext cx="2495550" cy="4114800"/>
          </a:xfrm>
          <a:noFill/>
        </p:spPr>
      </p:pic>
      <p:sp>
        <p:nvSpPr>
          <p:cNvPr id="21510" name="Footer Placeholder 7">
            <a:extLst>
              <a:ext uri="{FF2B5EF4-FFF2-40B4-BE49-F238E27FC236}">
                <a16:creationId xmlns:a16="http://schemas.microsoft.com/office/drawing/2014/main" id="{A8F9B1B9-B92F-435B-BA8D-75C7D059A3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400"/>
              <a:t>copyright cmassengale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14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14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5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Number Placeholder 5">
            <a:extLst>
              <a:ext uri="{FF2B5EF4-FFF2-40B4-BE49-F238E27FC236}">
                <a16:creationId xmlns:a16="http://schemas.microsoft.com/office/drawing/2014/main" id="{BD51B778-F322-4B59-B212-1E028C0081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EF121CE4-1801-4B80-83B1-7FD047BCC9B5}" type="slidenum">
              <a:rPr lang="en-US" altLang="en-US" sz="1400"/>
              <a:pPr eaLnBrk="1" hangingPunct="1"/>
              <a:t>14</a:t>
            </a:fld>
            <a:endParaRPr lang="en-US" altLang="en-US" sz="1400"/>
          </a:p>
        </p:txBody>
      </p:sp>
      <p:sp>
        <p:nvSpPr>
          <p:cNvPr id="10242" name="Rectangle 2">
            <a:extLst>
              <a:ext uri="{FF2B5EF4-FFF2-40B4-BE49-F238E27FC236}">
                <a16:creationId xmlns:a16="http://schemas.microsoft.com/office/drawing/2014/main" id="{F45BE1CD-372C-4D6E-880E-5B8BED2C0F6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381000"/>
            <a:ext cx="6477000" cy="1143000"/>
          </a:xfrm>
        </p:spPr>
        <p:txBody>
          <a:bodyPr lIns="90488" tIns="44450" rIns="90488" bIns="44450"/>
          <a:lstStyle/>
          <a:p>
            <a:pPr eaLnBrk="1" hangingPunct="1">
              <a:defRPr/>
            </a:pPr>
            <a:r>
              <a:rPr lang="en-US" sz="48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Nitrogenous Bases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6586107D-340E-4208-937A-4705B90870E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81200" y="1600200"/>
            <a:ext cx="6477000" cy="4495800"/>
          </a:xfrm>
        </p:spPr>
        <p:txBody>
          <a:bodyPr lIns="90488" tIns="44450" rIns="90488" bIns="44450"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3600" b="1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Double ring </a:t>
            </a:r>
            <a:r>
              <a:rPr lang="en-US" sz="3600" b="1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PURINES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3600">
                <a:latin typeface="Comic Sans MS" pitchFamily="66" charset="0"/>
              </a:rPr>
              <a:t>	</a:t>
            </a:r>
            <a:r>
              <a:rPr lang="en-US" sz="3600" b="1">
                <a:latin typeface="Comic Sans MS" pitchFamily="66" charset="0"/>
              </a:rPr>
              <a:t>	</a:t>
            </a:r>
            <a:r>
              <a:rPr lang="en-US" sz="3600" b="1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Adenine (A)</a:t>
            </a:r>
            <a:endParaRPr lang="en-US" sz="3600" b="1">
              <a:latin typeface="Comic Sans MS" pitchFamily="66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3600" b="1">
                <a:latin typeface="Comic Sans MS" pitchFamily="66" charset="0"/>
              </a:rPr>
              <a:t>		</a:t>
            </a:r>
            <a:r>
              <a:rPr lang="en-US" sz="3600" b="1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Guanine (G)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sz="3600" b="1">
              <a:latin typeface="Comic Sans MS" pitchFamily="66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sz="3600" b="1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Single ring </a:t>
            </a:r>
            <a:r>
              <a:rPr lang="en-US" sz="3600" b="1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PYRIMIDINES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3600" b="1">
                <a:latin typeface="Comic Sans MS" pitchFamily="66" charset="0"/>
              </a:rPr>
              <a:t>		</a:t>
            </a:r>
            <a:r>
              <a:rPr lang="en-US" sz="3600" b="1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Thymine (T)</a:t>
            </a:r>
            <a:endParaRPr lang="en-US" sz="3600" b="1">
              <a:latin typeface="Comic Sans MS" pitchFamily="66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3600" b="1">
                <a:latin typeface="Comic Sans MS" pitchFamily="66" charset="0"/>
              </a:rPr>
              <a:t>		</a:t>
            </a:r>
            <a:r>
              <a:rPr lang="en-US" sz="3600" b="1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Cytosine (C)</a:t>
            </a:r>
          </a:p>
        </p:txBody>
      </p:sp>
      <p:grpSp>
        <p:nvGrpSpPr>
          <p:cNvPr id="2" name="Group 4">
            <a:extLst>
              <a:ext uri="{FF2B5EF4-FFF2-40B4-BE49-F238E27FC236}">
                <a16:creationId xmlns:a16="http://schemas.microsoft.com/office/drawing/2014/main" id="{18293B24-CDBB-467D-97B2-97CA1BADF2A4}"/>
              </a:ext>
            </a:extLst>
          </p:cNvPr>
          <p:cNvGrpSpPr>
            <a:grpSpLocks/>
          </p:cNvGrpSpPr>
          <p:nvPr/>
        </p:nvGrpSpPr>
        <p:grpSpPr bwMode="auto">
          <a:xfrm>
            <a:off x="6096000" y="5029200"/>
            <a:ext cx="1905000" cy="1320800"/>
            <a:chOff x="3760" y="3040"/>
            <a:chExt cx="1120" cy="928"/>
          </a:xfrm>
        </p:grpSpPr>
        <p:sp>
          <p:nvSpPr>
            <p:cNvPr id="22539" name="AutoShape 5">
              <a:extLst>
                <a:ext uri="{FF2B5EF4-FFF2-40B4-BE49-F238E27FC236}">
                  <a16:creationId xmlns:a16="http://schemas.microsoft.com/office/drawing/2014/main" id="{BF342F8D-3F6F-4943-BB54-9443C09DDD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60" y="3040"/>
              <a:ext cx="1120" cy="928"/>
            </a:xfrm>
            <a:prstGeom prst="hexagon">
              <a:avLst>
                <a:gd name="adj" fmla="val 30167"/>
                <a:gd name="vf" fmla="val 115470"/>
              </a:avLst>
            </a:prstGeom>
            <a:solidFill>
              <a:schemeClr val="accent2"/>
            </a:solidFill>
            <a:ln w="508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2540" name="Rectangle 6">
              <a:extLst>
                <a:ext uri="{FF2B5EF4-FFF2-40B4-BE49-F238E27FC236}">
                  <a16:creationId xmlns:a16="http://schemas.microsoft.com/office/drawing/2014/main" id="{C55B962A-7A24-4D33-B8D2-AAD7398CF8C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27" y="3322"/>
              <a:ext cx="829" cy="3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488" tIns="44450" rIns="90488" bIns="4445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2800" b="1">
                  <a:latin typeface="Comic Sans MS" panose="030F0702030302020204" pitchFamily="66" charset="0"/>
                </a:rPr>
                <a:t>T or C</a:t>
              </a:r>
            </a:p>
          </p:txBody>
        </p:sp>
      </p:grpSp>
      <p:grpSp>
        <p:nvGrpSpPr>
          <p:cNvPr id="3" name="Group 7">
            <a:extLst>
              <a:ext uri="{FF2B5EF4-FFF2-40B4-BE49-F238E27FC236}">
                <a16:creationId xmlns:a16="http://schemas.microsoft.com/office/drawing/2014/main" id="{0E2C6286-BA56-4E3E-AAD6-9B93D9007EB5}"/>
              </a:ext>
            </a:extLst>
          </p:cNvPr>
          <p:cNvGrpSpPr>
            <a:grpSpLocks/>
          </p:cNvGrpSpPr>
          <p:nvPr/>
        </p:nvGrpSpPr>
        <p:grpSpPr bwMode="auto">
          <a:xfrm>
            <a:off x="6096000" y="2133600"/>
            <a:ext cx="2365375" cy="1752600"/>
            <a:chOff x="3540" y="1285"/>
            <a:chExt cx="1868" cy="1435"/>
          </a:xfrm>
        </p:grpSpPr>
        <p:sp>
          <p:nvSpPr>
            <p:cNvPr id="22536" name="AutoShape 8">
              <a:extLst>
                <a:ext uri="{FF2B5EF4-FFF2-40B4-BE49-F238E27FC236}">
                  <a16:creationId xmlns:a16="http://schemas.microsoft.com/office/drawing/2014/main" id="{73B67B8A-2B0D-4EF8-86BA-6C886698308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88" y="1792"/>
              <a:ext cx="1120" cy="928"/>
            </a:xfrm>
            <a:prstGeom prst="hexagon">
              <a:avLst>
                <a:gd name="adj" fmla="val 30167"/>
                <a:gd name="vf" fmla="val 115470"/>
              </a:avLst>
            </a:prstGeom>
            <a:solidFill>
              <a:srgbClr val="9234DB"/>
            </a:solidFill>
            <a:ln w="508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2537" name="Rectangle 9">
              <a:extLst>
                <a:ext uri="{FF2B5EF4-FFF2-40B4-BE49-F238E27FC236}">
                  <a16:creationId xmlns:a16="http://schemas.microsoft.com/office/drawing/2014/main" id="{D18732DB-FA51-4234-824A-9189DCAC0F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55" y="2074"/>
              <a:ext cx="933" cy="3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b="1">
                  <a:latin typeface="Comic Sans MS" panose="030F0702030302020204" pitchFamily="66" charset="0"/>
                </a:rPr>
                <a:t>A or G</a:t>
              </a:r>
            </a:p>
          </p:txBody>
        </p:sp>
        <p:sp>
          <p:nvSpPr>
            <p:cNvPr id="22538" name="AutoShape 10">
              <a:extLst>
                <a:ext uri="{FF2B5EF4-FFF2-40B4-BE49-F238E27FC236}">
                  <a16:creationId xmlns:a16="http://schemas.microsoft.com/office/drawing/2014/main" id="{6B45015C-DE3C-46F4-9979-84FC120FF323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3555446">
              <a:off x="3532" y="1293"/>
              <a:ext cx="962" cy="945"/>
            </a:xfrm>
            <a:prstGeom prst="pentagon">
              <a:avLst/>
            </a:prstGeom>
            <a:solidFill>
              <a:srgbClr val="9234DB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sp>
        <p:nvSpPr>
          <p:cNvPr id="22535" name="Footer Placeholder 13">
            <a:extLst>
              <a:ext uri="{FF2B5EF4-FFF2-40B4-BE49-F238E27FC236}">
                <a16:creationId xmlns:a16="http://schemas.microsoft.com/office/drawing/2014/main" id="{984DAEA6-BF92-4F10-88ED-7FC27331D2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400"/>
              <a:t>copyright cmassengale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Number Placeholder 5">
            <a:extLst>
              <a:ext uri="{FF2B5EF4-FFF2-40B4-BE49-F238E27FC236}">
                <a16:creationId xmlns:a16="http://schemas.microsoft.com/office/drawing/2014/main" id="{FC982FC7-375E-4B84-8612-9367E93DB2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C3B2C8EE-E124-4756-BFD7-EEAA25267BF0}" type="slidenum">
              <a:rPr lang="en-US" altLang="en-US" sz="1400"/>
              <a:pPr eaLnBrk="1" hangingPunct="1"/>
              <a:t>15</a:t>
            </a:fld>
            <a:endParaRPr lang="en-US" altLang="en-US" sz="1400"/>
          </a:p>
        </p:txBody>
      </p:sp>
      <p:sp>
        <p:nvSpPr>
          <p:cNvPr id="11266" name="Rectangle 2">
            <a:extLst>
              <a:ext uri="{FF2B5EF4-FFF2-40B4-BE49-F238E27FC236}">
                <a16:creationId xmlns:a16="http://schemas.microsoft.com/office/drawing/2014/main" id="{A758AD57-30FC-4DDD-8829-2736BE8FEDB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304800"/>
            <a:ext cx="6477000" cy="838200"/>
          </a:xfrm>
        </p:spPr>
        <p:txBody>
          <a:bodyPr lIns="90488" tIns="44450" rIns="90488" bIns="44450"/>
          <a:lstStyle/>
          <a:p>
            <a:pPr eaLnBrk="1" hangingPunct="1">
              <a:defRPr/>
            </a:pPr>
            <a:r>
              <a:rPr lang="en-US">
                <a:solidFill>
                  <a:srgbClr val="00279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Base-Pairings</a:t>
            </a:r>
            <a:endParaRPr lang="en-US"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</a:endParaRP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53DB7EC0-0573-4957-A18D-FE1234B0709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81200" y="1143000"/>
            <a:ext cx="6477000" cy="4953000"/>
          </a:xfrm>
          <a:noFill/>
        </p:spPr>
        <p:txBody>
          <a:bodyPr lIns="90488" tIns="44450" rIns="90488" bIns="44450"/>
          <a:lstStyle/>
          <a:p>
            <a:pPr eaLnBrk="1" hangingPunct="1"/>
            <a:r>
              <a:rPr lang="en-US" altLang="en-US" sz="3600" b="1">
                <a:solidFill>
                  <a:srgbClr val="A50021"/>
                </a:solidFill>
                <a:latin typeface="Comic Sans MS" panose="030F0702030302020204" pitchFamily="66" charset="0"/>
              </a:rPr>
              <a:t>Purines </a:t>
            </a:r>
            <a:r>
              <a:rPr lang="en-US" altLang="en-US" sz="3600" b="1">
                <a:solidFill>
                  <a:srgbClr val="000066"/>
                </a:solidFill>
                <a:latin typeface="Comic Sans MS" panose="030F0702030302020204" pitchFamily="66" charset="0"/>
              </a:rPr>
              <a:t>only pair</a:t>
            </a:r>
            <a:r>
              <a:rPr lang="en-US" altLang="en-US" sz="3600" b="1">
                <a:solidFill>
                  <a:srgbClr val="A50021"/>
                </a:solidFill>
                <a:latin typeface="Comic Sans MS" panose="030F0702030302020204" pitchFamily="66" charset="0"/>
              </a:rPr>
              <a:t> </a:t>
            </a:r>
            <a:r>
              <a:rPr lang="en-US" altLang="en-US" sz="3600" b="1">
                <a:latin typeface="Comic Sans MS" panose="030F0702030302020204" pitchFamily="66" charset="0"/>
              </a:rPr>
              <a:t>with</a:t>
            </a:r>
            <a:r>
              <a:rPr lang="en-US" altLang="en-US" sz="3600" b="1">
                <a:solidFill>
                  <a:srgbClr val="A50021"/>
                </a:solidFill>
                <a:latin typeface="Comic Sans MS" panose="030F0702030302020204" pitchFamily="66" charset="0"/>
              </a:rPr>
              <a:t> Pyrimidines</a:t>
            </a:r>
          </a:p>
          <a:p>
            <a:pPr eaLnBrk="1" hangingPunct="1"/>
            <a:r>
              <a:rPr lang="en-US" altLang="en-US" sz="3600" b="1">
                <a:solidFill>
                  <a:srgbClr val="A50021"/>
                </a:solidFill>
                <a:latin typeface="Comic Sans MS" panose="030F0702030302020204" pitchFamily="66" charset="0"/>
              </a:rPr>
              <a:t>Three</a:t>
            </a:r>
            <a:r>
              <a:rPr lang="en-US" altLang="en-US" sz="3600" b="1">
                <a:latin typeface="Comic Sans MS" panose="030F0702030302020204" pitchFamily="66" charset="0"/>
              </a:rPr>
              <a:t> hydrogen bonds required to bond </a:t>
            </a:r>
            <a:r>
              <a:rPr lang="en-US" altLang="en-US" sz="3600" b="1">
                <a:solidFill>
                  <a:srgbClr val="000066"/>
                </a:solidFill>
                <a:latin typeface="Comic Sans MS" panose="030F0702030302020204" pitchFamily="66" charset="0"/>
              </a:rPr>
              <a:t>Guanine &amp; Cytosine</a:t>
            </a:r>
          </a:p>
          <a:p>
            <a:pPr eaLnBrk="1" hangingPunct="1"/>
            <a:endParaRPr lang="en-US" altLang="en-US" sz="3600" b="1">
              <a:solidFill>
                <a:srgbClr val="000066"/>
              </a:solidFill>
              <a:latin typeface="Comic Sans MS" panose="030F0702030302020204" pitchFamily="66" charset="0"/>
            </a:endParaRPr>
          </a:p>
        </p:txBody>
      </p:sp>
      <p:grpSp>
        <p:nvGrpSpPr>
          <p:cNvPr id="2" name="Group 8">
            <a:extLst>
              <a:ext uri="{FF2B5EF4-FFF2-40B4-BE49-F238E27FC236}">
                <a16:creationId xmlns:a16="http://schemas.microsoft.com/office/drawing/2014/main" id="{3BA01032-FBCA-4F2F-A44D-01C1430AE883}"/>
              </a:ext>
            </a:extLst>
          </p:cNvPr>
          <p:cNvGrpSpPr>
            <a:grpSpLocks/>
          </p:cNvGrpSpPr>
          <p:nvPr/>
        </p:nvGrpSpPr>
        <p:grpSpPr bwMode="auto">
          <a:xfrm>
            <a:off x="2438400" y="4191000"/>
            <a:ext cx="5384800" cy="2300288"/>
            <a:chOff x="1200" y="2775"/>
            <a:chExt cx="3392" cy="1449"/>
          </a:xfrm>
        </p:grpSpPr>
        <p:sp>
          <p:nvSpPr>
            <p:cNvPr id="23559" name="AutoShape 9">
              <a:extLst>
                <a:ext uri="{FF2B5EF4-FFF2-40B4-BE49-F238E27FC236}">
                  <a16:creationId xmlns:a16="http://schemas.microsoft.com/office/drawing/2014/main" id="{D1DEC6F2-78D7-4CE0-8846-27FBEB86B6D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72" y="3280"/>
              <a:ext cx="1120" cy="928"/>
            </a:xfrm>
            <a:prstGeom prst="hexagon">
              <a:avLst>
                <a:gd name="adj" fmla="val 30167"/>
                <a:gd name="vf" fmla="val 115470"/>
              </a:avLst>
            </a:prstGeom>
            <a:solidFill>
              <a:schemeClr val="accent2"/>
            </a:solidFill>
            <a:ln w="508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3560" name="AutoShape 10">
              <a:extLst>
                <a:ext uri="{FF2B5EF4-FFF2-40B4-BE49-F238E27FC236}">
                  <a16:creationId xmlns:a16="http://schemas.microsoft.com/office/drawing/2014/main" id="{BD076AAC-B8AA-470E-9D49-4396865FF03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36" y="3280"/>
              <a:ext cx="1120" cy="928"/>
            </a:xfrm>
            <a:prstGeom prst="hexagon">
              <a:avLst>
                <a:gd name="adj" fmla="val 30167"/>
                <a:gd name="vf" fmla="val 115470"/>
              </a:avLst>
            </a:prstGeom>
            <a:solidFill>
              <a:srgbClr val="9234DB"/>
            </a:solidFill>
            <a:ln w="508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3561" name="Rectangle 11">
              <a:extLst>
                <a:ext uri="{FF2B5EF4-FFF2-40B4-BE49-F238E27FC236}">
                  <a16:creationId xmlns:a16="http://schemas.microsoft.com/office/drawing/2014/main" id="{B4D9EE26-E173-4313-ACBB-0BBC605889F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79" y="3562"/>
              <a:ext cx="253" cy="3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2800" b="1">
                  <a:latin typeface="Comic Sans MS" panose="030F0702030302020204" pitchFamily="66" charset="0"/>
                </a:rPr>
                <a:t>C</a:t>
              </a:r>
            </a:p>
          </p:txBody>
        </p:sp>
        <p:sp>
          <p:nvSpPr>
            <p:cNvPr id="23562" name="Rectangle 12">
              <a:extLst>
                <a:ext uri="{FF2B5EF4-FFF2-40B4-BE49-F238E27FC236}">
                  <a16:creationId xmlns:a16="http://schemas.microsoft.com/office/drawing/2014/main" id="{89301661-43DD-48E9-A185-DDBFE9947A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95" y="3562"/>
              <a:ext cx="266" cy="3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2800" b="1">
                  <a:latin typeface="Comic Sans MS" panose="030F0702030302020204" pitchFamily="66" charset="0"/>
                </a:rPr>
                <a:t>G</a:t>
              </a:r>
            </a:p>
          </p:txBody>
        </p:sp>
        <p:sp>
          <p:nvSpPr>
            <p:cNvPr id="23563" name="Line 13">
              <a:extLst>
                <a:ext uri="{FF2B5EF4-FFF2-40B4-BE49-F238E27FC236}">
                  <a16:creationId xmlns:a16="http://schemas.microsoft.com/office/drawing/2014/main" id="{4BD33398-B797-448D-83D0-FF49461690F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00" y="3264"/>
              <a:ext cx="976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64" name="Line 14">
              <a:extLst>
                <a:ext uri="{FF2B5EF4-FFF2-40B4-BE49-F238E27FC236}">
                  <a16:creationId xmlns:a16="http://schemas.microsoft.com/office/drawing/2014/main" id="{5D39E52D-0F3D-4169-AA73-92C0EF9F1F9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88" y="3744"/>
              <a:ext cx="400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65" name="Line 15">
              <a:extLst>
                <a:ext uri="{FF2B5EF4-FFF2-40B4-BE49-F238E27FC236}">
                  <a16:creationId xmlns:a16="http://schemas.microsoft.com/office/drawing/2014/main" id="{1CF6830E-2F79-473B-B4AE-A4E723F42DC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00" y="4224"/>
              <a:ext cx="976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66" name="Rectangle 16">
              <a:extLst>
                <a:ext uri="{FF2B5EF4-FFF2-40B4-BE49-F238E27FC236}">
                  <a16:creationId xmlns:a16="http://schemas.microsoft.com/office/drawing/2014/main" id="{F7106ED3-9897-4341-A51D-7511C92173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11" y="2775"/>
              <a:ext cx="1100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b="1">
                  <a:latin typeface="Comic Sans MS" panose="030F0702030302020204" pitchFamily="66" charset="0"/>
                </a:rPr>
                <a:t>3 H-bonds</a:t>
              </a:r>
            </a:p>
          </p:txBody>
        </p:sp>
        <p:sp>
          <p:nvSpPr>
            <p:cNvPr id="23567" name="Line 17">
              <a:extLst>
                <a:ext uri="{FF2B5EF4-FFF2-40B4-BE49-F238E27FC236}">
                  <a16:creationId xmlns:a16="http://schemas.microsoft.com/office/drawing/2014/main" id="{28B99963-A2E1-4808-A067-2C665EB853A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304" y="3080"/>
              <a:ext cx="64" cy="17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68" name="AutoShape 18">
              <a:extLst>
                <a:ext uri="{FF2B5EF4-FFF2-40B4-BE49-F238E27FC236}">
                  <a16:creationId xmlns:a16="http://schemas.microsoft.com/office/drawing/2014/main" id="{5E921BD6-E54C-4448-886D-2FD1CF72FA80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3555446">
              <a:off x="1192" y="2792"/>
              <a:ext cx="962" cy="945"/>
            </a:xfrm>
            <a:prstGeom prst="pentagon">
              <a:avLst/>
            </a:prstGeom>
            <a:solidFill>
              <a:srgbClr val="9234DB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sp>
        <p:nvSpPr>
          <p:cNvPr id="23558" name="Footer Placeholder 17">
            <a:extLst>
              <a:ext uri="{FF2B5EF4-FFF2-40B4-BE49-F238E27FC236}">
                <a16:creationId xmlns:a16="http://schemas.microsoft.com/office/drawing/2014/main" id="{91744FE3-28F5-482E-B652-15FB45DA5A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400"/>
              <a:t>copyright cmassengale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Number Placeholder 5">
            <a:extLst>
              <a:ext uri="{FF2B5EF4-FFF2-40B4-BE49-F238E27FC236}">
                <a16:creationId xmlns:a16="http://schemas.microsoft.com/office/drawing/2014/main" id="{9F57AB42-9B50-427E-85FB-C8377E6678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9FA493AE-AB50-465E-993D-BEA74CC9C90E}" type="slidenum">
              <a:rPr lang="en-US" altLang="en-US" sz="1400"/>
              <a:pPr eaLnBrk="1" hangingPunct="1"/>
              <a:t>16</a:t>
            </a:fld>
            <a:endParaRPr lang="en-US" altLang="en-US" sz="1400"/>
          </a:p>
        </p:txBody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133B89A3-A1AD-44D7-BF92-B8E16AF2204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0488" tIns="44450" rIns="90488" bIns="44450"/>
          <a:lstStyle/>
          <a:p>
            <a:pPr eaLnBrk="1" hangingPunct="1">
              <a:buFontTx/>
              <a:buNone/>
            </a:pPr>
            <a:r>
              <a:rPr lang="en-US" altLang="en-US"/>
              <a:t> </a:t>
            </a:r>
          </a:p>
        </p:txBody>
      </p:sp>
      <p:grpSp>
        <p:nvGrpSpPr>
          <p:cNvPr id="2" name="Group 15">
            <a:extLst>
              <a:ext uri="{FF2B5EF4-FFF2-40B4-BE49-F238E27FC236}">
                <a16:creationId xmlns:a16="http://schemas.microsoft.com/office/drawing/2014/main" id="{BC1C43B0-4605-4B04-9310-6D842436B306}"/>
              </a:ext>
            </a:extLst>
          </p:cNvPr>
          <p:cNvGrpSpPr>
            <a:grpSpLocks/>
          </p:cNvGrpSpPr>
          <p:nvPr/>
        </p:nvGrpSpPr>
        <p:grpSpPr bwMode="auto">
          <a:xfrm>
            <a:off x="2514600" y="2971800"/>
            <a:ext cx="5437188" cy="2260600"/>
            <a:chOff x="1552" y="2832"/>
            <a:chExt cx="3425" cy="1424"/>
          </a:xfrm>
        </p:grpSpPr>
        <p:sp>
          <p:nvSpPr>
            <p:cNvPr id="24583" name="AutoShape 16">
              <a:extLst>
                <a:ext uri="{FF2B5EF4-FFF2-40B4-BE49-F238E27FC236}">
                  <a16:creationId xmlns:a16="http://schemas.microsoft.com/office/drawing/2014/main" id="{6410187E-6D7B-44B9-B2D1-837BA956FF3D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20000">
              <a:off x="3136" y="3328"/>
              <a:ext cx="1120" cy="928"/>
            </a:xfrm>
            <a:prstGeom prst="hexagon">
              <a:avLst>
                <a:gd name="adj" fmla="val 30167"/>
                <a:gd name="vf" fmla="val 115470"/>
              </a:avLst>
            </a:prstGeom>
            <a:solidFill>
              <a:srgbClr val="FE9B03"/>
            </a:solidFill>
            <a:ln w="508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4584" name="AutoShape 17">
              <a:extLst>
                <a:ext uri="{FF2B5EF4-FFF2-40B4-BE49-F238E27FC236}">
                  <a16:creationId xmlns:a16="http://schemas.microsoft.com/office/drawing/2014/main" id="{5AAC1F53-9D8E-41FB-BDEC-8EB74694E33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52" y="3328"/>
              <a:ext cx="1120" cy="928"/>
            </a:xfrm>
            <a:prstGeom prst="hexagon">
              <a:avLst>
                <a:gd name="adj" fmla="val 30167"/>
                <a:gd name="vf" fmla="val 115470"/>
              </a:avLst>
            </a:prstGeom>
            <a:solidFill>
              <a:schemeClr val="hlink"/>
            </a:solidFill>
            <a:ln w="508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4585" name="Rectangle 18">
              <a:extLst>
                <a:ext uri="{FF2B5EF4-FFF2-40B4-BE49-F238E27FC236}">
                  <a16:creationId xmlns:a16="http://schemas.microsoft.com/office/drawing/2014/main" id="{93330D83-9608-495D-B28B-B373D669496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59" y="3610"/>
              <a:ext cx="270" cy="3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2800" b="1">
                  <a:latin typeface="Comic Sans MS" panose="030F0702030302020204" pitchFamily="66" charset="0"/>
                </a:rPr>
                <a:t>T</a:t>
              </a:r>
            </a:p>
          </p:txBody>
        </p:sp>
        <p:sp>
          <p:nvSpPr>
            <p:cNvPr id="24586" name="Rectangle 19">
              <a:extLst>
                <a:ext uri="{FF2B5EF4-FFF2-40B4-BE49-F238E27FC236}">
                  <a16:creationId xmlns:a16="http://schemas.microsoft.com/office/drawing/2014/main" id="{617F93F8-E551-4644-A188-3810C7F595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43" y="3582"/>
              <a:ext cx="301" cy="363"/>
            </a:xfrm>
            <a:prstGeom prst="rect">
              <a:avLst/>
            </a:prstGeom>
            <a:solidFill>
              <a:srgbClr val="FE9B0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3200" b="1">
                  <a:latin typeface="Comic Sans MS" panose="030F0702030302020204" pitchFamily="66" charset="0"/>
                </a:rPr>
                <a:t>A</a:t>
              </a:r>
            </a:p>
          </p:txBody>
        </p:sp>
        <p:sp>
          <p:nvSpPr>
            <p:cNvPr id="24587" name="Line 20">
              <a:extLst>
                <a:ext uri="{FF2B5EF4-FFF2-40B4-BE49-F238E27FC236}">
                  <a16:creationId xmlns:a16="http://schemas.microsoft.com/office/drawing/2014/main" id="{281EC5AE-332C-4B26-8D11-71C95291C35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04" y="3792"/>
              <a:ext cx="448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88" name="Line 21">
              <a:extLst>
                <a:ext uri="{FF2B5EF4-FFF2-40B4-BE49-F238E27FC236}">
                  <a16:creationId xmlns:a16="http://schemas.microsoft.com/office/drawing/2014/main" id="{943394DE-2E25-4F7F-B5CA-1307E26CB9C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16" y="3312"/>
              <a:ext cx="976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89" name="AutoShape 22">
              <a:extLst>
                <a:ext uri="{FF2B5EF4-FFF2-40B4-BE49-F238E27FC236}">
                  <a16:creationId xmlns:a16="http://schemas.microsoft.com/office/drawing/2014/main" id="{42F748CC-7AA1-4962-A2F8-E9DAA75D1A40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3411145">
              <a:off x="4024" y="2840"/>
              <a:ext cx="962" cy="945"/>
            </a:xfrm>
            <a:prstGeom prst="pentagon">
              <a:avLst/>
            </a:prstGeom>
            <a:solidFill>
              <a:srgbClr val="FE9B03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sp>
        <p:nvSpPr>
          <p:cNvPr id="24581" name="Rectangle 23">
            <a:extLst>
              <a:ext uri="{FF2B5EF4-FFF2-40B4-BE49-F238E27FC236}">
                <a16:creationId xmlns:a16="http://schemas.microsoft.com/office/drawing/2014/main" id="{EDC476FD-82F7-49C1-A115-5C07006F850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828800" y="609600"/>
            <a:ext cx="6629400" cy="2362200"/>
          </a:xfrm>
        </p:spPr>
        <p:txBody>
          <a:bodyPr/>
          <a:lstStyle/>
          <a:p>
            <a:pPr algn="l" eaLnBrk="1" hangingPunct="1">
              <a:buFontTx/>
              <a:buChar char="•"/>
            </a:pPr>
            <a:r>
              <a:rPr lang="en-US" altLang="en-US" sz="3600">
                <a:solidFill>
                  <a:srgbClr val="A50021"/>
                </a:solidFill>
                <a:latin typeface="Comic Sans MS" panose="030F0702030302020204" pitchFamily="66" charset="0"/>
              </a:rPr>
              <a:t>Two</a:t>
            </a:r>
            <a:r>
              <a:rPr lang="en-US" altLang="en-US" sz="3600">
                <a:latin typeface="Comic Sans MS" panose="030F0702030302020204" pitchFamily="66" charset="0"/>
              </a:rPr>
              <a:t> hydrogen bonds are required to bond Adenine &amp; Thymine</a:t>
            </a:r>
          </a:p>
        </p:txBody>
      </p:sp>
      <p:sp>
        <p:nvSpPr>
          <p:cNvPr id="24582" name="Footer Placeholder 14">
            <a:extLst>
              <a:ext uri="{FF2B5EF4-FFF2-40B4-BE49-F238E27FC236}">
                <a16:creationId xmlns:a16="http://schemas.microsoft.com/office/drawing/2014/main" id="{5A4E0E27-FBFF-4CD0-A61D-E6B98EFB2C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400"/>
              <a:t>copyright cmassengale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Number Placeholder 5">
            <a:extLst>
              <a:ext uri="{FF2B5EF4-FFF2-40B4-BE49-F238E27FC236}">
                <a16:creationId xmlns:a16="http://schemas.microsoft.com/office/drawing/2014/main" id="{8B437C58-BC01-411E-AA85-E4074424B0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1301794B-339D-4286-8172-28585DAFF5C1}" type="slidenum">
              <a:rPr lang="en-US" altLang="en-US" sz="1400"/>
              <a:pPr eaLnBrk="1" hangingPunct="1"/>
              <a:t>17</a:t>
            </a:fld>
            <a:endParaRPr lang="en-US" altLang="en-US" sz="1400"/>
          </a:p>
        </p:txBody>
      </p:sp>
      <p:sp>
        <p:nvSpPr>
          <p:cNvPr id="14338" name="Rectangle 2">
            <a:extLst>
              <a:ext uri="{FF2B5EF4-FFF2-40B4-BE49-F238E27FC236}">
                <a16:creationId xmlns:a16="http://schemas.microsoft.com/office/drawing/2014/main" id="{9B460E9A-E52F-4C55-AA60-7B74AF81BCD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80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Question:</a:t>
            </a: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4F2D63C7-5130-4EFE-98E9-674245366D6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400" b="1">
                <a:latin typeface="Comic Sans MS" pitchFamily="66" charset="0"/>
              </a:rPr>
              <a:t>If there is </a:t>
            </a:r>
            <a:r>
              <a:rPr lang="en-US" sz="4400" b="1">
                <a:solidFill>
                  <a:srgbClr val="000066"/>
                </a:solidFill>
                <a:latin typeface="Comic Sans MS" pitchFamily="66" charset="0"/>
              </a:rPr>
              <a:t>30% </a:t>
            </a:r>
            <a:r>
              <a:rPr lang="en-US" sz="44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Adenine</a:t>
            </a:r>
            <a:r>
              <a:rPr lang="en-US" sz="4400" b="1">
                <a:latin typeface="Comic Sans MS" pitchFamily="66" charset="0"/>
              </a:rPr>
              <a:t>, how much </a:t>
            </a:r>
            <a:r>
              <a:rPr lang="en-US" sz="44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Cytosine</a:t>
            </a:r>
            <a:r>
              <a:rPr lang="en-US" sz="4400" b="1">
                <a:latin typeface="Comic Sans MS" pitchFamily="66" charset="0"/>
              </a:rPr>
              <a:t> is present?</a:t>
            </a:r>
          </a:p>
        </p:txBody>
      </p:sp>
      <p:sp>
        <p:nvSpPr>
          <p:cNvPr id="25605" name="Footer Placeholder 6">
            <a:extLst>
              <a:ext uri="{FF2B5EF4-FFF2-40B4-BE49-F238E27FC236}">
                <a16:creationId xmlns:a16="http://schemas.microsoft.com/office/drawing/2014/main" id="{4774DDF8-705E-4BF2-B7BA-540004310D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400"/>
              <a:t>copyright cmassengale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Number Placeholder 5">
            <a:extLst>
              <a:ext uri="{FF2B5EF4-FFF2-40B4-BE49-F238E27FC236}">
                <a16:creationId xmlns:a16="http://schemas.microsoft.com/office/drawing/2014/main" id="{8F03AA0B-CC37-40A0-BF91-5584B45F2B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CEC82A74-51A1-418E-8AC2-536F82B213FD}" type="slidenum">
              <a:rPr lang="en-US" altLang="en-US" sz="1400"/>
              <a:pPr eaLnBrk="1" hangingPunct="1"/>
              <a:t>18</a:t>
            </a:fld>
            <a:endParaRPr lang="en-US" altLang="en-US" sz="1400"/>
          </a:p>
        </p:txBody>
      </p:sp>
      <p:sp>
        <p:nvSpPr>
          <p:cNvPr id="15362" name="Rectangle 2">
            <a:extLst>
              <a:ext uri="{FF2B5EF4-FFF2-40B4-BE49-F238E27FC236}">
                <a16:creationId xmlns:a16="http://schemas.microsoft.com/office/drawing/2014/main" id="{B45793EA-30DF-4094-AA77-E345821B177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457200"/>
            <a:ext cx="6477000" cy="990600"/>
          </a:xfrm>
        </p:spPr>
        <p:txBody>
          <a:bodyPr/>
          <a:lstStyle/>
          <a:p>
            <a:pPr eaLnBrk="1" hangingPunct="1">
              <a:defRPr/>
            </a:pPr>
            <a:r>
              <a:rPr lang="en-US" sz="4800" b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Answer:</a:t>
            </a: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786CF5A5-5A57-4DD4-BF84-C1C4EAEF997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81200" y="1524000"/>
            <a:ext cx="6477000" cy="4572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4000" b="1">
                <a:solidFill>
                  <a:srgbClr val="A50021"/>
                </a:solidFill>
                <a:latin typeface="Comic Sans MS" pitchFamily="66" charset="0"/>
              </a:rPr>
              <a:t>There would be 20% </a:t>
            </a:r>
            <a:r>
              <a:rPr lang="en-US" sz="4000" b="1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Cytosine</a:t>
            </a:r>
            <a:endParaRPr lang="en-US" sz="4000">
              <a:solidFill>
                <a:srgbClr val="A50021"/>
              </a:solidFill>
              <a:latin typeface="Comic Sans MS" pitchFamily="66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sz="3600" b="1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Adenine (30%) = Thymine (30%)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3600" b="1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Guanine (20%) = Cytosine (20%)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3600" b="1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Therefore, </a:t>
            </a:r>
            <a:r>
              <a:rPr lang="en-US" sz="3600" b="1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60% A-T and 40% C-G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sz="3600">
              <a:solidFill>
                <a:srgbClr val="A50021"/>
              </a:solidFill>
              <a:latin typeface="Comic Sans MS" pitchFamily="66" charset="0"/>
            </a:endParaRPr>
          </a:p>
        </p:txBody>
      </p:sp>
      <p:sp>
        <p:nvSpPr>
          <p:cNvPr id="26629" name="Footer Placeholder 6">
            <a:extLst>
              <a:ext uri="{FF2B5EF4-FFF2-40B4-BE49-F238E27FC236}">
                <a16:creationId xmlns:a16="http://schemas.microsoft.com/office/drawing/2014/main" id="{5377CD05-6287-4FE4-B712-94EF957F65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400"/>
              <a:t>copyright cmassengale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uild="p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6">
            <a:extLst>
              <a:ext uri="{FF2B5EF4-FFF2-40B4-BE49-F238E27FC236}">
                <a16:creationId xmlns:a16="http://schemas.microsoft.com/office/drawing/2014/main" id="{3D0F71EA-6766-407D-9C14-442DEEC49E2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AD2D82D2-7113-4FB4-9EB0-0E8D98EC2B95}" type="slidenum">
              <a:rPr lang="en-US" altLang="en-US" sz="1400"/>
              <a:pPr eaLnBrk="1" hangingPunct="1"/>
              <a:t>19</a:t>
            </a:fld>
            <a:endParaRPr lang="en-US" altLang="en-US" sz="1400"/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6B69F1AC-67AD-4E86-8BBC-D6F392684E1B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895600"/>
            <a:ext cx="7772400" cy="1600200"/>
          </a:xfrm>
        </p:spPr>
        <p:txBody>
          <a:bodyPr/>
          <a:lstStyle/>
          <a:p>
            <a:pPr eaLnBrk="1" hangingPunct="1">
              <a:defRPr/>
            </a:pPr>
            <a:r>
              <a:rPr lang="en-US" sz="80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DNA </a:t>
            </a:r>
            <a:r>
              <a:rPr lang="en-US" sz="8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Replication</a:t>
            </a:r>
            <a:endParaRPr lang="en-US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3076" name="Footer Placeholder 5">
            <a:extLst>
              <a:ext uri="{FF2B5EF4-FFF2-40B4-BE49-F238E27FC236}">
                <a16:creationId xmlns:a16="http://schemas.microsoft.com/office/drawing/2014/main" id="{29840F76-99A0-46A6-9181-E820A87C53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400"/>
              <a:t>copyright cmassengale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5">
            <a:extLst>
              <a:ext uri="{FF2B5EF4-FFF2-40B4-BE49-F238E27FC236}">
                <a16:creationId xmlns:a16="http://schemas.microsoft.com/office/drawing/2014/main" id="{DCB881A6-2F79-4886-AEE1-DC4D37C0A4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E8809214-A72C-430F-AF83-CF61AB2D0D56}" type="slidenum">
              <a:rPr lang="en-US" altLang="en-US" sz="1400"/>
              <a:pPr eaLnBrk="1" hangingPunct="1"/>
              <a:t>2</a:t>
            </a:fld>
            <a:endParaRPr lang="en-US" altLang="en-US" sz="1400"/>
          </a:p>
        </p:txBody>
      </p:sp>
      <p:sp>
        <p:nvSpPr>
          <p:cNvPr id="8195" name="Rectangle 2">
            <a:extLst>
              <a:ext uri="{FF2B5EF4-FFF2-40B4-BE49-F238E27FC236}">
                <a16:creationId xmlns:a16="http://schemas.microsoft.com/office/drawing/2014/main" id="{A525B1E8-7F2A-42ED-BAB2-763C7EE9A35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304800"/>
            <a:ext cx="6477000" cy="1066800"/>
          </a:xfrm>
        </p:spPr>
        <p:txBody>
          <a:bodyPr/>
          <a:lstStyle/>
          <a:p>
            <a:pPr eaLnBrk="1" hangingPunct="1"/>
            <a:r>
              <a:rPr lang="en-US" altLang="en-US" sz="4800">
                <a:latin typeface="Comic Sans MS" panose="030F0702030302020204" pitchFamily="66" charset="0"/>
              </a:rPr>
              <a:t>History of DNA</a:t>
            </a:r>
          </a:p>
        </p:txBody>
      </p:sp>
      <p:sp>
        <p:nvSpPr>
          <p:cNvPr id="44035" name="Rectangle 3">
            <a:extLst>
              <a:ext uri="{FF2B5EF4-FFF2-40B4-BE49-F238E27FC236}">
                <a16:creationId xmlns:a16="http://schemas.microsoft.com/office/drawing/2014/main" id="{BBC9DD0C-1417-4736-A452-E074588378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24000" y="1524000"/>
            <a:ext cx="5257800" cy="4572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b="1">
                <a:solidFill>
                  <a:srgbClr val="A50021"/>
                </a:solidFill>
                <a:latin typeface="Comic Sans MS" panose="030F0702030302020204" pitchFamily="66" charset="0"/>
              </a:rPr>
              <a:t>Chromosomes</a:t>
            </a:r>
            <a:r>
              <a:rPr lang="en-US" altLang="en-US" b="1">
                <a:latin typeface="Comic Sans MS" panose="030F0702030302020204" pitchFamily="66" charset="0"/>
              </a:rPr>
              <a:t> are made of both DNA and protein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b="1">
                <a:latin typeface="Comic Sans MS" panose="030F0702030302020204" pitchFamily="66" charset="0"/>
              </a:rPr>
              <a:t>Experiments on </a:t>
            </a:r>
            <a:r>
              <a:rPr lang="en-US" altLang="en-US" b="1">
                <a:solidFill>
                  <a:srgbClr val="A50021"/>
                </a:solidFill>
                <a:latin typeface="Comic Sans MS" panose="030F0702030302020204" pitchFamily="66" charset="0"/>
              </a:rPr>
              <a:t>bacteriophage</a:t>
            </a:r>
            <a:r>
              <a:rPr lang="en-US" altLang="en-US" b="1">
                <a:latin typeface="Comic Sans MS" panose="030F0702030302020204" pitchFamily="66" charset="0"/>
              </a:rPr>
              <a:t> viruses by </a:t>
            </a:r>
            <a:r>
              <a:rPr lang="en-US" altLang="en-US" b="1">
                <a:solidFill>
                  <a:srgbClr val="A50021"/>
                </a:solidFill>
                <a:latin typeface="Comic Sans MS" panose="030F0702030302020204" pitchFamily="66" charset="0"/>
              </a:rPr>
              <a:t>Hershey &amp; Chase</a:t>
            </a:r>
            <a:r>
              <a:rPr lang="en-US" altLang="en-US" b="1">
                <a:latin typeface="Comic Sans MS" panose="030F0702030302020204" pitchFamily="66" charset="0"/>
              </a:rPr>
              <a:t> proved that DNA was the cell’s genetic material</a:t>
            </a:r>
          </a:p>
        </p:txBody>
      </p:sp>
      <p:pic>
        <p:nvPicPr>
          <p:cNvPr id="8197" name="Picture 5" descr="T4cartoon">
            <a:extLst>
              <a:ext uri="{FF2B5EF4-FFF2-40B4-BE49-F238E27FC236}">
                <a16:creationId xmlns:a16="http://schemas.microsoft.com/office/drawing/2014/main" id="{B89918B4-D43B-4A5D-B55F-F64EC180272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2514600"/>
            <a:ext cx="2209800" cy="289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4038" name="Text Box 6">
            <a:extLst>
              <a:ext uri="{FF2B5EF4-FFF2-40B4-BE49-F238E27FC236}">
                <a16:creationId xmlns:a16="http://schemas.microsoft.com/office/drawing/2014/main" id="{11EE36C9-61C3-40B6-9A2E-6DCB08B7DD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0" y="5943600"/>
            <a:ext cx="6553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000066"/>
                </a:solidFill>
                <a:latin typeface="Comic Sans MS" panose="030F0702030302020204" pitchFamily="66" charset="0"/>
              </a:rPr>
              <a:t>Radioactive </a:t>
            </a:r>
            <a:r>
              <a:rPr lang="en-US" altLang="en-US" b="1" baseline="30000">
                <a:solidFill>
                  <a:srgbClr val="000066"/>
                </a:solidFill>
                <a:latin typeface="Comic Sans MS" panose="030F0702030302020204" pitchFamily="66" charset="0"/>
              </a:rPr>
              <a:t>32</a:t>
            </a:r>
            <a:r>
              <a:rPr lang="en-US" altLang="en-US" b="1">
                <a:solidFill>
                  <a:srgbClr val="000066"/>
                </a:solidFill>
                <a:latin typeface="Comic Sans MS" panose="030F0702030302020204" pitchFamily="66" charset="0"/>
              </a:rPr>
              <a:t>P was injected into bacteria!</a:t>
            </a:r>
            <a:r>
              <a:rPr lang="en-US" altLang="en-US"/>
              <a:t> </a:t>
            </a:r>
          </a:p>
        </p:txBody>
      </p:sp>
      <p:sp>
        <p:nvSpPr>
          <p:cNvPr id="44040" name="Line 8">
            <a:extLst>
              <a:ext uri="{FF2B5EF4-FFF2-40B4-BE49-F238E27FC236}">
                <a16:creationId xmlns:a16="http://schemas.microsoft.com/office/drawing/2014/main" id="{0A2FF3C5-7D1C-458E-A1F2-EDD849A240B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019800" y="3200400"/>
            <a:ext cx="685800" cy="2743200"/>
          </a:xfrm>
          <a:prstGeom prst="line">
            <a:avLst/>
          </a:prstGeom>
          <a:noFill/>
          <a:ln w="57150">
            <a:solidFill>
              <a:srgbClr val="000066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8200" name="Footer Placeholder 9">
            <a:extLst>
              <a:ext uri="{FF2B5EF4-FFF2-40B4-BE49-F238E27FC236}">
                <a16:creationId xmlns:a16="http://schemas.microsoft.com/office/drawing/2014/main" id="{08961FBE-7D2C-46ED-A2EF-E975D93584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400"/>
              <a:t>copyright cmassengale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40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40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40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40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5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Number Placeholder 5">
            <a:extLst>
              <a:ext uri="{FF2B5EF4-FFF2-40B4-BE49-F238E27FC236}">
                <a16:creationId xmlns:a16="http://schemas.microsoft.com/office/drawing/2014/main" id="{E0253FB9-635B-45EF-B060-E33CBAEDA3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86A64468-0A73-4F52-83EB-8B74052B1A4C}" type="slidenum">
              <a:rPr lang="en-US" altLang="en-US" sz="1400"/>
              <a:pPr eaLnBrk="1" hangingPunct="1"/>
              <a:t>20</a:t>
            </a:fld>
            <a:endParaRPr lang="en-US" altLang="en-US" sz="1400"/>
          </a:p>
        </p:txBody>
      </p:sp>
      <p:sp>
        <p:nvSpPr>
          <p:cNvPr id="16386" name="Rectangle 2">
            <a:extLst>
              <a:ext uri="{FF2B5EF4-FFF2-40B4-BE49-F238E27FC236}">
                <a16:creationId xmlns:a16="http://schemas.microsoft.com/office/drawing/2014/main" id="{9481A79D-3393-43A6-85CE-75D114998F1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8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Replication Facts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4F7CFAFD-B64C-4E0E-ABCA-46D3C398678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600200" y="1981200"/>
            <a:ext cx="69342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3600" b="1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DNA has to be copied </a:t>
            </a:r>
            <a:r>
              <a:rPr lang="en-US" sz="3600" b="1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before a cell divides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3600" b="1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DNA is copied during the </a:t>
            </a:r>
            <a:r>
              <a:rPr lang="en-US" sz="3600" b="1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S</a:t>
            </a:r>
            <a:r>
              <a:rPr lang="en-US" sz="3600" b="1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 or synthesis phase of </a:t>
            </a:r>
            <a:r>
              <a:rPr lang="en-US" sz="36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interphase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3600" b="1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New cells will need </a:t>
            </a:r>
            <a:r>
              <a:rPr lang="en-US" sz="3600" b="1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identical </a:t>
            </a:r>
            <a:r>
              <a:rPr lang="en-US" sz="3600" b="1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DNA strands</a:t>
            </a:r>
          </a:p>
        </p:txBody>
      </p:sp>
      <p:sp>
        <p:nvSpPr>
          <p:cNvPr id="28677" name="Footer Placeholder 6">
            <a:extLst>
              <a:ext uri="{FF2B5EF4-FFF2-40B4-BE49-F238E27FC236}">
                <a16:creationId xmlns:a16="http://schemas.microsoft.com/office/drawing/2014/main" id="{530DCAB2-9EFE-4E6F-92BF-59C11B6090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400"/>
              <a:t>copyright cmassengale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Number Placeholder 5">
            <a:extLst>
              <a:ext uri="{FF2B5EF4-FFF2-40B4-BE49-F238E27FC236}">
                <a16:creationId xmlns:a16="http://schemas.microsoft.com/office/drawing/2014/main" id="{A2ABBD41-01DD-40FB-A9E6-EB635F19E9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569DB15B-0A01-4F71-B8C5-2C5BEF1AF8B3}" type="slidenum">
              <a:rPr lang="en-US" altLang="en-US" sz="1400"/>
              <a:pPr eaLnBrk="1" hangingPunct="1"/>
              <a:t>21</a:t>
            </a:fld>
            <a:endParaRPr lang="en-US" altLang="en-US" sz="1400"/>
          </a:p>
        </p:txBody>
      </p:sp>
      <p:sp>
        <p:nvSpPr>
          <p:cNvPr id="17410" name="Rectangle 2">
            <a:extLst>
              <a:ext uri="{FF2B5EF4-FFF2-40B4-BE49-F238E27FC236}">
                <a16:creationId xmlns:a16="http://schemas.microsoft.com/office/drawing/2014/main" id="{7E49E7FC-BBA0-48AE-8012-9CC4297BB33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14400" y="304800"/>
            <a:ext cx="7543800" cy="990600"/>
          </a:xfrm>
        </p:spPr>
        <p:txBody>
          <a:bodyPr lIns="90488" tIns="44450" rIns="90488" bIns="44450"/>
          <a:lstStyle/>
          <a:p>
            <a:pPr eaLnBrk="1" hangingPunct="1">
              <a:defRPr/>
            </a:pPr>
            <a:r>
              <a:rPr lang="en-US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Synthesis Phase (S phase)</a:t>
            </a: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762778C2-3C58-4C27-A2E9-A020329E941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371600" y="1371600"/>
            <a:ext cx="7086600" cy="4724400"/>
          </a:xfrm>
          <a:noFill/>
        </p:spPr>
        <p:txBody>
          <a:bodyPr lIns="90488" tIns="44450" rIns="90488" bIns="44450"/>
          <a:lstStyle/>
          <a:p>
            <a:pPr eaLnBrk="1" hangingPunct="1"/>
            <a:r>
              <a:rPr lang="en-US" altLang="en-US" sz="3000" b="1">
                <a:latin typeface="Comic Sans MS" panose="030F0702030302020204" pitchFamily="66" charset="0"/>
              </a:rPr>
              <a:t>S phase during </a:t>
            </a:r>
            <a:r>
              <a:rPr lang="en-US" altLang="en-US" sz="3000" b="1">
                <a:solidFill>
                  <a:srgbClr val="A50021"/>
                </a:solidFill>
                <a:latin typeface="Comic Sans MS" panose="030F0702030302020204" pitchFamily="66" charset="0"/>
              </a:rPr>
              <a:t>interphase</a:t>
            </a:r>
            <a:r>
              <a:rPr lang="en-US" altLang="en-US" sz="3000" b="1">
                <a:latin typeface="Comic Sans MS" panose="030F0702030302020204" pitchFamily="66" charset="0"/>
              </a:rPr>
              <a:t> of the cell cycle</a:t>
            </a:r>
          </a:p>
          <a:p>
            <a:pPr eaLnBrk="1" hangingPunct="1"/>
            <a:r>
              <a:rPr lang="en-US" altLang="en-US" sz="3000" b="1">
                <a:solidFill>
                  <a:srgbClr val="A50021"/>
                </a:solidFill>
                <a:latin typeface="Comic Sans MS" panose="030F0702030302020204" pitchFamily="66" charset="0"/>
              </a:rPr>
              <a:t>Nucleus of eukaryotes</a:t>
            </a:r>
          </a:p>
        </p:txBody>
      </p:sp>
      <p:grpSp>
        <p:nvGrpSpPr>
          <p:cNvPr id="2" name="Group 4">
            <a:extLst>
              <a:ext uri="{FF2B5EF4-FFF2-40B4-BE49-F238E27FC236}">
                <a16:creationId xmlns:a16="http://schemas.microsoft.com/office/drawing/2014/main" id="{26F5652B-3221-49A6-ABB6-6EAF2246DC56}"/>
              </a:ext>
            </a:extLst>
          </p:cNvPr>
          <p:cNvGrpSpPr>
            <a:grpSpLocks/>
          </p:cNvGrpSpPr>
          <p:nvPr/>
        </p:nvGrpSpPr>
        <p:grpSpPr bwMode="auto">
          <a:xfrm>
            <a:off x="1509713" y="2692400"/>
            <a:ext cx="7227887" cy="3911600"/>
            <a:chOff x="951" y="1696"/>
            <a:chExt cx="4553" cy="2464"/>
          </a:xfrm>
        </p:grpSpPr>
        <p:sp>
          <p:nvSpPr>
            <p:cNvPr id="29703" name="Oval 5">
              <a:extLst>
                <a:ext uri="{FF2B5EF4-FFF2-40B4-BE49-F238E27FC236}">
                  <a16:creationId xmlns:a16="http://schemas.microsoft.com/office/drawing/2014/main" id="{833AE645-5DFA-4DB7-B74E-EB05D0AA57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88" y="1696"/>
              <a:ext cx="2416" cy="2464"/>
            </a:xfrm>
            <a:prstGeom prst="ellipse">
              <a:avLst/>
            </a:prstGeom>
            <a:solidFill>
              <a:schemeClr val="accent1"/>
            </a:solidFill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9704" name="Line 6">
              <a:extLst>
                <a:ext uri="{FF2B5EF4-FFF2-40B4-BE49-F238E27FC236}">
                  <a16:creationId xmlns:a16="http://schemas.microsoft.com/office/drawing/2014/main" id="{E64A6E2F-72B5-4841-9DF7-6BD0069F91B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232" y="2912"/>
              <a:ext cx="1024" cy="608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05" name="Line 7">
              <a:extLst>
                <a:ext uri="{FF2B5EF4-FFF2-40B4-BE49-F238E27FC236}">
                  <a16:creationId xmlns:a16="http://schemas.microsoft.com/office/drawing/2014/main" id="{101D0B76-C8BF-4AB7-A690-C697E76804A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4256" y="2912"/>
              <a:ext cx="1184" cy="512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06" name="Line 8">
              <a:extLst>
                <a:ext uri="{FF2B5EF4-FFF2-40B4-BE49-F238E27FC236}">
                  <a16:creationId xmlns:a16="http://schemas.microsoft.com/office/drawing/2014/main" id="{B408D0EC-407E-4D6D-B312-FB011AAAF9E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3728" y="1808"/>
              <a:ext cx="560" cy="1136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07" name="Line 9">
              <a:extLst>
                <a:ext uri="{FF2B5EF4-FFF2-40B4-BE49-F238E27FC236}">
                  <a16:creationId xmlns:a16="http://schemas.microsoft.com/office/drawing/2014/main" id="{2FA3071C-4AFC-4568-9954-DE06955C7E8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288" y="1808"/>
              <a:ext cx="496" cy="1136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08" name="Rectangle 10">
              <a:extLst>
                <a:ext uri="{FF2B5EF4-FFF2-40B4-BE49-F238E27FC236}">
                  <a16:creationId xmlns:a16="http://schemas.microsoft.com/office/drawing/2014/main" id="{948F43EC-D1A2-49CC-B6F0-02AF3D6C3C2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79" y="3082"/>
              <a:ext cx="934" cy="10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2800" b="1">
                  <a:latin typeface="Comic Sans MS" panose="030F0702030302020204" pitchFamily="66" charset="0"/>
                </a:rPr>
                <a:t>Mitosis</a:t>
              </a:r>
            </a:p>
            <a:p>
              <a:r>
                <a:rPr lang="en-US" altLang="en-US" sz="1800" b="1">
                  <a:latin typeface="Comic Sans MS" panose="030F0702030302020204" pitchFamily="66" charset="0"/>
                </a:rPr>
                <a:t>-prophase</a:t>
              </a:r>
            </a:p>
            <a:p>
              <a:r>
                <a:rPr lang="en-US" altLang="en-US" sz="1800" b="1">
                  <a:latin typeface="Comic Sans MS" panose="030F0702030302020204" pitchFamily="66" charset="0"/>
                </a:rPr>
                <a:t>-metaphase</a:t>
              </a:r>
            </a:p>
            <a:p>
              <a:r>
                <a:rPr lang="en-US" altLang="en-US" sz="1800" b="1">
                  <a:latin typeface="Comic Sans MS" panose="030F0702030302020204" pitchFamily="66" charset="0"/>
                </a:rPr>
                <a:t>-anaphase</a:t>
              </a:r>
            </a:p>
            <a:p>
              <a:r>
                <a:rPr lang="en-US" altLang="en-US" sz="1800" b="1">
                  <a:latin typeface="Comic Sans MS" panose="030F0702030302020204" pitchFamily="66" charset="0"/>
                </a:rPr>
                <a:t>-telophase</a:t>
              </a:r>
            </a:p>
          </p:txBody>
        </p:sp>
        <p:sp>
          <p:nvSpPr>
            <p:cNvPr id="29709" name="Rectangle 11">
              <a:extLst>
                <a:ext uri="{FF2B5EF4-FFF2-40B4-BE49-F238E27FC236}">
                  <a16:creationId xmlns:a16="http://schemas.microsoft.com/office/drawing/2014/main" id="{F15786AE-34ED-4919-9BB5-ADA0B8E567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59" y="2526"/>
              <a:ext cx="391" cy="3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3200" b="1">
                  <a:latin typeface="Comic Sans MS" panose="030F0702030302020204" pitchFamily="66" charset="0"/>
                </a:rPr>
                <a:t>G</a:t>
              </a:r>
              <a:r>
                <a:rPr lang="en-US" altLang="en-US" sz="3200" b="1" baseline="-25000">
                  <a:latin typeface="Comic Sans MS" panose="030F0702030302020204" pitchFamily="66" charset="0"/>
                </a:rPr>
                <a:t>1</a:t>
              </a:r>
            </a:p>
          </p:txBody>
        </p:sp>
        <p:sp>
          <p:nvSpPr>
            <p:cNvPr id="29710" name="Rectangle 12">
              <a:extLst>
                <a:ext uri="{FF2B5EF4-FFF2-40B4-BE49-F238E27FC236}">
                  <a16:creationId xmlns:a16="http://schemas.microsoft.com/office/drawing/2014/main" id="{6AF51FF4-F476-408A-B5A7-FDCFD4A47A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83" y="2526"/>
              <a:ext cx="391" cy="3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3200" b="1">
                  <a:latin typeface="Comic Sans MS" panose="030F0702030302020204" pitchFamily="66" charset="0"/>
                </a:rPr>
                <a:t>G</a:t>
              </a:r>
              <a:r>
                <a:rPr lang="en-US" altLang="en-US" sz="3200" b="1" baseline="-25000">
                  <a:latin typeface="Comic Sans MS" panose="030F0702030302020204" pitchFamily="66" charset="0"/>
                </a:rPr>
                <a:t>2</a:t>
              </a:r>
            </a:p>
          </p:txBody>
        </p:sp>
        <p:sp>
          <p:nvSpPr>
            <p:cNvPr id="29711" name="Rectangle 13">
              <a:extLst>
                <a:ext uri="{FF2B5EF4-FFF2-40B4-BE49-F238E27FC236}">
                  <a16:creationId xmlns:a16="http://schemas.microsoft.com/office/drawing/2014/main" id="{E1E1289B-AB26-408E-AF50-1558B2ED6FF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75" y="1758"/>
              <a:ext cx="635" cy="5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b="1">
                  <a:latin typeface="Comic Sans MS" panose="030F0702030302020204" pitchFamily="66" charset="0"/>
                </a:rPr>
                <a:t>   </a:t>
              </a:r>
              <a:r>
                <a:rPr lang="en-US" altLang="en-US" sz="3200" b="1">
                  <a:latin typeface="Comic Sans MS" panose="030F0702030302020204" pitchFamily="66" charset="0"/>
                </a:rPr>
                <a:t>S</a:t>
              </a:r>
              <a:endParaRPr lang="en-US" altLang="en-US" b="1">
                <a:latin typeface="Comic Sans MS" panose="030F0702030302020204" pitchFamily="66" charset="0"/>
              </a:endParaRPr>
            </a:p>
            <a:p>
              <a:r>
                <a:rPr lang="en-US" altLang="en-US" b="1">
                  <a:latin typeface="Comic Sans MS" panose="030F0702030302020204" pitchFamily="66" charset="0"/>
                </a:rPr>
                <a:t>phase</a:t>
              </a:r>
            </a:p>
          </p:txBody>
        </p:sp>
        <p:sp>
          <p:nvSpPr>
            <p:cNvPr id="29712" name="Rectangle 14">
              <a:extLst>
                <a:ext uri="{FF2B5EF4-FFF2-40B4-BE49-F238E27FC236}">
                  <a16:creationId xmlns:a16="http://schemas.microsoft.com/office/drawing/2014/main" id="{F0A6A6A9-CE75-41DD-8C40-8605990C32C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64" y="2656"/>
              <a:ext cx="1264" cy="208"/>
            </a:xfrm>
            <a:prstGeom prst="rect">
              <a:avLst/>
            </a:prstGeom>
            <a:solidFill>
              <a:srgbClr val="FAFD00"/>
            </a:solidFill>
            <a:ln w="508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9713" name="Rectangle 15">
              <a:extLst>
                <a:ext uri="{FF2B5EF4-FFF2-40B4-BE49-F238E27FC236}">
                  <a16:creationId xmlns:a16="http://schemas.microsoft.com/office/drawing/2014/main" id="{DD45469E-5F3F-4AE1-9918-ECA6855A846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79" y="2660"/>
              <a:ext cx="918" cy="2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2000" b="1">
                  <a:latin typeface="Comic Sans MS" panose="030F0702030302020204" pitchFamily="66" charset="0"/>
                </a:rPr>
                <a:t>interphase</a:t>
              </a:r>
            </a:p>
          </p:txBody>
        </p:sp>
        <p:sp>
          <p:nvSpPr>
            <p:cNvPr id="17424" name="Rectangle 16">
              <a:extLst>
                <a:ext uri="{FF2B5EF4-FFF2-40B4-BE49-F238E27FC236}">
                  <a16:creationId xmlns:a16="http://schemas.microsoft.com/office/drawing/2014/main" id="{230EEA5E-7755-4310-98C7-5D0D562CD4D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51" y="2103"/>
              <a:ext cx="2177" cy="51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eaLnBrk="0" hangingPunct="0">
                <a:defRPr/>
              </a:pPr>
              <a:r>
                <a:rPr lang="en-US" b="1">
                  <a:solidFill>
                    <a:srgbClr val="00279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Comic Sans MS" pitchFamily="66" charset="0"/>
                </a:rPr>
                <a:t>DNA replication takes</a:t>
              </a:r>
            </a:p>
            <a:p>
              <a:pPr eaLnBrk="0" hangingPunct="0">
                <a:defRPr/>
              </a:pPr>
              <a:r>
                <a:rPr lang="en-US" b="1">
                  <a:solidFill>
                    <a:srgbClr val="00279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Comic Sans MS" pitchFamily="66" charset="0"/>
                </a:rPr>
                <a:t>place in the S phase.</a:t>
              </a:r>
            </a:p>
          </p:txBody>
        </p:sp>
        <p:sp>
          <p:nvSpPr>
            <p:cNvPr id="29715" name="Line 17">
              <a:extLst>
                <a:ext uri="{FF2B5EF4-FFF2-40B4-BE49-F238E27FC236}">
                  <a16:creationId xmlns:a16="http://schemas.microsoft.com/office/drawing/2014/main" id="{AB57EACD-8812-41DE-8FAF-B5F609F60C9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44" y="2400"/>
              <a:ext cx="1360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9702" name="Footer Placeholder 20">
            <a:extLst>
              <a:ext uri="{FF2B5EF4-FFF2-40B4-BE49-F238E27FC236}">
                <a16:creationId xmlns:a16="http://schemas.microsoft.com/office/drawing/2014/main" id="{6782B21F-E080-4C57-88EC-98E6C85017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400"/>
              <a:t>copyright cmassengale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build="p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Number Placeholder 5">
            <a:extLst>
              <a:ext uri="{FF2B5EF4-FFF2-40B4-BE49-F238E27FC236}">
                <a16:creationId xmlns:a16="http://schemas.microsoft.com/office/drawing/2014/main" id="{8E3DAECC-5C42-4A72-88ED-15C1497C56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D5D60A5D-6E9E-4B68-9C9E-04A04F92D33B}" type="slidenum">
              <a:rPr lang="en-US" altLang="en-US" sz="1400"/>
              <a:pPr eaLnBrk="1" hangingPunct="1"/>
              <a:t>22</a:t>
            </a:fld>
            <a:endParaRPr lang="en-US" altLang="en-US" sz="1400"/>
          </a:p>
        </p:txBody>
      </p:sp>
      <p:sp>
        <p:nvSpPr>
          <p:cNvPr id="18434" name="Rectangle 2">
            <a:extLst>
              <a:ext uri="{FF2B5EF4-FFF2-40B4-BE49-F238E27FC236}">
                <a16:creationId xmlns:a16="http://schemas.microsoft.com/office/drawing/2014/main" id="{037857BD-BBE3-4AC7-96F8-08D37C969CE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457200"/>
            <a:ext cx="6477000" cy="1295400"/>
          </a:xfrm>
        </p:spPr>
        <p:txBody>
          <a:bodyPr lIns="90488" tIns="44450" rIns="90488" bIns="44450"/>
          <a:lstStyle/>
          <a:p>
            <a:pPr eaLnBrk="1" hangingPunct="1">
              <a:defRPr/>
            </a:pPr>
            <a:r>
              <a:rPr lang="en-US" sz="48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DNA Replication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32AC5227-CD71-40CC-88CD-9D8A6D1D77E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24000" y="1981200"/>
            <a:ext cx="7162800" cy="4114800"/>
          </a:xfrm>
        </p:spPr>
        <p:txBody>
          <a:bodyPr lIns="90488" tIns="44450" rIns="90488" bIns="44450"/>
          <a:lstStyle/>
          <a:p>
            <a:pPr eaLnBrk="1" hangingPunct="1">
              <a:defRPr/>
            </a:pPr>
            <a:r>
              <a:rPr lang="en-US" sz="28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Begins at</a:t>
            </a:r>
            <a:r>
              <a:rPr lang="en-US" sz="2800" b="1">
                <a:solidFill>
                  <a:srgbClr val="00279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 </a:t>
            </a:r>
            <a:r>
              <a:rPr lang="en-US" sz="2800" b="1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Origins of Replication</a:t>
            </a:r>
          </a:p>
          <a:p>
            <a:pPr eaLnBrk="1" hangingPunct="1">
              <a:defRPr/>
            </a:pPr>
            <a:r>
              <a:rPr lang="en-US" sz="28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Two strands open forming </a:t>
            </a:r>
            <a:r>
              <a:rPr lang="en-US" sz="2800" b="1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Replication Forks (Y-shaped region)</a:t>
            </a:r>
          </a:p>
          <a:p>
            <a:pPr eaLnBrk="1" hangingPunct="1">
              <a:defRPr/>
            </a:pPr>
            <a:r>
              <a:rPr lang="en-US" sz="2800" b="1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New strands grow at the forks</a:t>
            </a:r>
            <a:endParaRPr lang="en-US" sz="2800" b="1">
              <a:solidFill>
                <a:srgbClr val="A50021"/>
              </a:solidFill>
              <a:latin typeface="Comic Sans MS" pitchFamily="66" charset="0"/>
            </a:endParaRPr>
          </a:p>
        </p:txBody>
      </p:sp>
      <p:grpSp>
        <p:nvGrpSpPr>
          <p:cNvPr id="2" name="Group 4">
            <a:extLst>
              <a:ext uri="{FF2B5EF4-FFF2-40B4-BE49-F238E27FC236}">
                <a16:creationId xmlns:a16="http://schemas.microsoft.com/office/drawing/2014/main" id="{0A5CBF19-A646-40CA-97A2-F1051DE93B50}"/>
              </a:ext>
            </a:extLst>
          </p:cNvPr>
          <p:cNvGrpSpPr>
            <a:grpSpLocks/>
          </p:cNvGrpSpPr>
          <p:nvPr/>
        </p:nvGrpSpPr>
        <p:grpSpPr bwMode="auto">
          <a:xfrm>
            <a:off x="214313" y="3719513"/>
            <a:ext cx="8816975" cy="3121025"/>
            <a:chOff x="135" y="2343"/>
            <a:chExt cx="5554" cy="1966"/>
          </a:xfrm>
        </p:grpSpPr>
        <p:sp>
          <p:nvSpPr>
            <p:cNvPr id="30727" name="Line 5">
              <a:extLst>
                <a:ext uri="{FF2B5EF4-FFF2-40B4-BE49-F238E27FC236}">
                  <a16:creationId xmlns:a16="http://schemas.microsoft.com/office/drawing/2014/main" id="{2292A020-1198-4BE3-BD6E-D3DA8033286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00" y="3360"/>
              <a:ext cx="2368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28" name="Line 6">
              <a:extLst>
                <a:ext uri="{FF2B5EF4-FFF2-40B4-BE49-F238E27FC236}">
                  <a16:creationId xmlns:a16="http://schemas.microsoft.com/office/drawing/2014/main" id="{0AC48801-5D18-459C-8C3E-5546B45BE21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00" y="3696"/>
              <a:ext cx="2368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29" name="Line 7">
              <a:extLst>
                <a:ext uri="{FF2B5EF4-FFF2-40B4-BE49-F238E27FC236}">
                  <a16:creationId xmlns:a16="http://schemas.microsoft.com/office/drawing/2014/main" id="{CCFC6170-4DD0-419E-B11D-866CB9E215F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28" y="3376"/>
              <a:ext cx="0" cy="304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30" name="Line 8">
              <a:extLst>
                <a:ext uri="{FF2B5EF4-FFF2-40B4-BE49-F238E27FC236}">
                  <a16:creationId xmlns:a16="http://schemas.microsoft.com/office/drawing/2014/main" id="{8F3BEF0E-BAC1-4D4C-905E-0CAC34815A6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48" y="3376"/>
              <a:ext cx="0" cy="304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31" name="Line 9">
              <a:extLst>
                <a:ext uri="{FF2B5EF4-FFF2-40B4-BE49-F238E27FC236}">
                  <a16:creationId xmlns:a16="http://schemas.microsoft.com/office/drawing/2014/main" id="{D2DDFD35-7A06-400E-9C79-8F69267907E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68" y="3376"/>
              <a:ext cx="0" cy="304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32" name="Line 10">
              <a:extLst>
                <a:ext uri="{FF2B5EF4-FFF2-40B4-BE49-F238E27FC236}">
                  <a16:creationId xmlns:a16="http://schemas.microsoft.com/office/drawing/2014/main" id="{63EF2972-7F25-4F86-80BD-419671D74AB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08" y="3376"/>
              <a:ext cx="0" cy="304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33" name="Line 11">
              <a:extLst>
                <a:ext uri="{FF2B5EF4-FFF2-40B4-BE49-F238E27FC236}">
                  <a16:creationId xmlns:a16="http://schemas.microsoft.com/office/drawing/2014/main" id="{E58D5B5B-52B2-4BF7-BA06-9F1615DEC3A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68" y="3376"/>
              <a:ext cx="0" cy="304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34" name="Line 12">
              <a:extLst>
                <a:ext uri="{FF2B5EF4-FFF2-40B4-BE49-F238E27FC236}">
                  <a16:creationId xmlns:a16="http://schemas.microsoft.com/office/drawing/2014/main" id="{4A8C6C02-C6FF-42B8-B6ED-7EAFF9F24DD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88" y="3376"/>
              <a:ext cx="0" cy="304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35" name="Line 13">
              <a:extLst>
                <a:ext uri="{FF2B5EF4-FFF2-40B4-BE49-F238E27FC236}">
                  <a16:creationId xmlns:a16="http://schemas.microsoft.com/office/drawing/2014/main" id="{83671963-EEFF-4AB5-8E0B-F4EC788743B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48" y="3376"/>
              <a:ext cx="0" cy="304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36" name="Line 14">
              <a:extLst>
                <a:ext uri="{FF2B5EF4-FFF2-40B4-BE49-F238E27FC236}">
                  <a16:creationId xmlns:a16="http://schemas.microsoft.com/office/drawing/2014/main" id="{80EF8864-AFCC-4878-BAF6-7B740576D78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88" y="3376"/>
              <a:ext cx="0" cy="304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37" name="Line 15">
              <a:extLst>
                <a:ext uri="{FF2B5EF4-FFF2-40B4-BE49-F238E27FC236}">
                  <a16:creationId xmlns:a16="http://schemas.microsoft.com/office/drawing/2014/main" id="{F76E0D01-FA6C-4C44-ABD4-A666E396DD8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08" y="3376"/>
              <a:ext cx="0" cy="304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38" name="Line 16">
              <a:extLst>
                <a:ext uri="{FF2B5EF4-FFF2-40B4-BE49-F238E27FC236}">
                  <a16:creationId xmlns:a16="http://schemas.microsoft.com/office/drawing/2014/main" id="{5F2C8E8F-76CD-4BB4-AF05-A482560C75D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28" y="3376"/>
              <a:ext cx="0" cy="304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39" name="Line 17">
              <a:extLst>
                <a:ext uri="{FF2B5EF4-FFF2-40B4-BE49-F238E27FC236}">
                  <a16:creationId xmlns:a16="http://schemas.microsoft.com/office/drawing/2014/main" id="{200DBB6A-76DB-4F36-9B3D-D8D36125B63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784" y="2624"/>
              <a:ext cx="2528" cy="736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40" name="Line 18">
              <a:extLst>
                <a:ext uri="{FF2B5EF4-FFF2-40B4-BE49-F238E27FC236}">
                  <a16:creationId xmlns:a16="http://schemas.microsoft.com/office/drawing/2014/main" id="{5D1E0FB6-1EFB-48CD-826E-1FF5F25C7AA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71" y="3694"/>
              <a:ext cx="2570" cy="436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41" name="Line 19">
              <a:extLst>
                <a:ext uri="{FF2B5EF4-FFF2-40B4-BE49-F238E27FC236}">
                  <a16:creationId xmlns:a16="http://schemas.microsoft.com/office/drawing/2014/main" id="{314E6F2A-54A3-4109-904C-D2EAC97EF30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44" y="3328"/>
              <a:ext cx="16" cy="112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42" name="Line 20">
              <a:extLst>
                <a:ext uri="{FF2B5EF4-FFF2-40B4-BE49-F238E27FC236}">
                  <a16:creationId xmlns:a16="http://schemas.microsoft.com/office/drawing/2014/main" id="{4EE3D08F-914D-438A-AD1F-83D1F77F46A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68" y="3264"/>
              <a:ext cx="16" cy="112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43" name="Line 21">
              <a:extLst>
                <a:ext uri="{FF2B5EF4-FFF2-40B4-BE49-F238E27FC236}">
                  <a16:creationId xmlns:a16="http://schemas.microsoft.com/office/drawing/2014/main" id="{687A2938-8987-4972-98A2-0DF492D3BC0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44" y="3072"/>
              <a:ext cx="16" cy="112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44" name="Line 22">
              <a:extLst>
                <a:ext uri="{FF2B5EF4-FFF2-40B4-BE49-F238E27FC236}">
                  <a16:creationId xmlns:a16="http://schemas.microsoft.com/office/drawing/2014/main" id="{B3CAF39D-6676-40EF-A28D-951E2781439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56" y="3168"/>
              <a:ext cx="16" cy="112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45" name="Line 23">
              <a:extLst>
                <a:ext uri="{FF2B5EF4-FFF2-40B4-BE49-F238E27FC236}">
                  <a16:creationId xmlns:a16="http://schemas.microsoft.com/office/drawing/2014/main" id="{89084A2F-6A42-428F-A09D-C8682A4849A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032" y="2976"/>
              <a:ext cx="16" cy="112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46" name="Line 24">
              <a:extLst>
                <a:ext uri="{FF2B5EF4-FFF2-40B4-BE49-F238E27FC236}">
                  <a16:creationId xmlns:a16="http://schemas.microsoft.com/office/drawing/2014/main" id="{2851B0F4-52B3-4DBF-9BE6-CF74877D4CD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20" y="2928"/>
              <a:ext cx="16" cy="112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47" name="Line 25">
              <a:extLst>
                <a:ext uri="{FF2B5EF4-FFF2-40B4-BE49-F238E27FC236}">
                  <a16:creationId xmlns:a16="http://schemas.microsoft.com/office/drawing/2014/main" id="{7B16AE03-72D6-452D-98AD-E19DDC39E4B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608" y="2832"/>
              <a:ext cx="16" cy="112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48" name="Line 26">
              <a:extLst>
                <a:ext uri="{FF2B5EF4-FFF2-40B4-BE49-F238E27FC236}">
                  <a16:creationId xmlns:a16="http://schemas.microsoft.com/office/drawing/2014/main" id="{9B38598E-2DD4-415A-BA78-6702B4FB0B7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896" y="2736"/>
              <a:ext cx="16" cy="112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49" name="Line 27">
              <a:extLst>
                <a:ext uri="{FF2B5EF4-FFF2-40B4-BE49-F238E27FC236}">
                  <a16:creationId xmlns:a16="http://schemas.microsoft.com/office/drawing/2014/main" id="{C7178CE8-66A5-408E-A67D-1699C5C54C2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136" y="2688"/>
              <a:ext cx="16" cy="112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50" name="Line 28">
              <a:extLst>
                <a:ext uri="{FF2B5EF4-FFF2-40B4-BE49-F238E27FC236}">
                  <a16:creationId xmlns:a16="http://schemas.microsoft.com/office/drawing/2014/main" id="{220AB789-1EC7-4C3B-8FF1-93CF11CE577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944" y="3536"/>
              <a:ext cx="16" cy="176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51" name="Line 29">
              <a:extLst>
                <a:ext uri="{FF2B5EF4-FFF2-40B4-BE49-F238E27FC236}">
                  <a16:creationId xmlns:a16="http://schemas.microsoft.com/office/drawing/2014/main" id="{55F91994-72CF-4B5B-A34B-E9D344AF389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184" y="3584"/>
              <a:ext cx="16" cy="176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52" name="Line 30">
              <a:extLst>
                <a:ext uri="{FF2B5EF4-FFF2-40B4-BE49-F238E27FC236}">
                  <a16:creationId xmlns:a16="http://schemas.microsoft.com/office/drawing/2014/main" id="{9F865F71-ADF4-42AE-AB3C-D5EB461800A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472" y="3632"/>
              <a:ext cx="16" cy="176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53" name="Line 31">
              <a:extLst>
                <a:ext uri="{FF2B5EF4-FFF2-40B4-BE49-F238E27FC236}">
                  <a16:creationId xmlns:a16="http://schemas.microsoft.com/office/drawing/2014/main" id="{DBE2BC42-BF59-4B95-BF56-26828B1D267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760" y="3680"/>
              <a:ext cx="16" cy="176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54" name="Line 32">
              <a:extLst>
                <a:ext uri="{FF2B5EF4-FFF2-40B4-BE49-F238E27FC236}">
                  <a16:creationId xmlns:a16="http://schemas.microsoft.com/office/drawing/2014/main" id="{F48B6297-AE6F-48D4-A757-443F78D4675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000" y="3728"/>
              <a:ext cx="16" cy="176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55" name="Line 33">
              <a:extLst>
                <a:ext uri="{FF2B5EF4-FFF2-40B4-BE49-F238E27FC236}">
                  <a16:creationId xmlns:a16="http://schemas.microsoft.com/office/drawing/2014/main" id="{3D2E7FB9-7697-43E5-8564-51F97FB8511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152" y="3920"/>
              <a:ext cx="16" cy="176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56" name="Line 34">
              <a:extLst>
                <a:ext uri="{FF2B5EF4-FFF2-40B4-BE49-F238E27FC236}">
                  <a16:creationId xmlns:a16="http://schemas.microsoft.com/office/drawing/2014/main" id="{4E95D332-5E1C-4760-84F7-567803AC309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864" y="3872"/>
              <a:ext cx="16" cy="176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57" name="Line 35">
              <a:extLst>
                <a:ext uri="{FF2B5EF4-FFF2-40B4-BE49-F238E27FC236}">
                  <a16:creationId xmlns:a16="http://schemas.microsoft.com/office/drawing/2014/main" id="{B0F19F1E-4614-4989-BF66-BCE6DAD7102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576" y="3824"/>
              <a:ext cx="16" cy="176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58" name="Line 36">
              <a:extLst>
                <a:ext uri="{FF2B5EF4-FFF2-40B4-BE49-F238E27FC236}">
                  <a16:creationId xmlns:a16="http://schemas.microsoft.com/office/drawing/2014/main" id="{9940A997-406B-4535-9AC9-51FA191DE86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288" y="3776"/>
              <a:ext cx="16" cy="176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69" name="Rectangle 37">
              <a:extLst>
                <a:ext uri="{FF2B5EF4-FFF2-40B4-BE49-F238E27FC236}">
                  <a16:creationId xmlns:a16="http://schemas.microsoft.com/office/drawing/2014/main" id="{E78BA63D-F73A-4254-A806-C870450077E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55" y="3207"/>
              <a:ext cx="1106" cy="51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eaLnBrk="0" hangingPunct="0">
                <a:defRPr/>
              </a:pPr>
              <a:r>
                <a:rPr lang="en-US" b="1">
                  <a:solidFill>
                    <a:srgbClr val="00279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Comic Sans MS" pitchFamily="66" charset="0"/>
                </a:rPr>
                <a:t>Replication</a:t>
              </a:r>
            </a:p>
            <a:p>
              <a:pPr eaLnBrk="0" hangingPunct="0">
                <a:defRPr/>
              </a:pPr>
              <a:r>
                <a:rPr lang="en-US" b="1">
                  <a:solidFill>
                    <a:srgbClr val="00279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Comic Sans MS" pitchFamily="66" charset="0"/>
                </a:rPr>
                <a:t>Fork</a:t>
              </a:r>
            </a:p>
          </p:txBody>
        </p:sp>
        <p:sp>
          <p:nvSpPr>
            <p:cNvPr id="18470" name="Rectangle 38">
              <a:extLst>
                <a:ext uri="{FF2B5EF4-FFF2-40B4-BE49-F238E27FC236}">
                  <a16:creationId xmlns:a16="http://schemas.microsoft.com/office/drawing/2014/main" id="{1DD6671A-BE54-4D44-B840-4E8A0CE8BF3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5" y="3063"/>
              <a:ext cx="2264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eaLnBrk="0" hangingPunct="0">
                <a:defRPr/>
              </a:pPr>
              <a:r>
                <a:rPr lang="en-US" b="1">
                  <a:solidFill>
                    <a:srgbClr val="B50069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Comic Sans MS" pitchFamily="66" charset="0"/>
                </a:rPr>
                <a:t>Parental DNA Molecule</a:t>
              </a:r>
            </a:p>
          </p:txBody>
        </p:sp>
        <p:sp>
          <p:nvSpPr>
            <p:cNvPr id="30761" name="AutoShape 39">
              <a:extLst>
                <a:ext uri="{FF2B5EF4-FFF2-40B4-BE49-F238E27FC236}">
                  <a16:creationId xmlns:a16="http://schemas.microsoft.com/office/drawing/2014/main" id="{3750252B-9EA7-40E3-B142-3783E9D0832A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3944" y="3320"/>
              <a:ext cx="416" cy="320"/>
            </a:xfrm>
            <a:prstGeom prst="rightArrow">
              <a:avLst>
                <a:gd name="adj1" fmla="val 75000"/>
                <a:gd name="adj2" fmla="val 65006"/>
              </a:avLst>
            </a:prstGeom>
            <a:solidFill>
              <a:schemeClr val="accent2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0762" name="Rectangle 40">
              <a:extLst>
                <a:ext uri="{FF2B5EF4-FFF2-40B4-BE49-F238E27FC236}">
                  <a16:creationId xmlns:a16="http://schemas.microsoft.com/office/drawing/2014/main" id="{6D0F0826-2CC1-4514-AEB9-B521E6DB987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7" y="2343"/>
              <a:ext cx="274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b="1">
                  <a:latin typeface="Comic Sans MS" panose="030F0702030302020204" pitchFamily="66" charset="0"/>
                </a:rPr>
                <a:t>3’</a:t>
              </a:r>
            </a:p>
          </p:txBody>
        </p:sp>
        <p:sp>
          <p:nvSpPr>
            <p:cNvPr id="30763" name="Rectangle 41">
              <a:extLst>
                <a:ext uri="{FF2B5EF4-FFF2-40B4-BE49-F238E27FC236}">
                  <a16:creationId xmlns:a16="http://schemas.microsoft.com/office/drawing/2014/main" id="{E0E9118C-D97D-46B9-9732-1980F51C795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5" y="3159"/>
              <a:ext cx="274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b="1">
                  <a:latin typeface="Comic Sans MS" panose="030F0702030302020204" pitchFamily="66" charset="0"/>
                </a:rPr>
                <a:t>5’</a:t>
              </a:r>
            </a:p>
          </p:txBody>
        </p:sp>
        <p:sp>
          <p:nvSpPr>
            <p:cNvPr id="30764" name="Rectangle 42">
              <a:extLst>
                <a:ext uri="{FF2B5EF4-FFF2-40B4-BE49-F238E27FC236}">
                  <a16:creationId xmlns:a16="http://schemas.microsoft.com/office/drawing/2014/main" id="{EAA20494-5ED5-4AF6-97D9-3F89E7A32CE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5" y="3591"/>
              <a:ext cx="274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b="1">
                  <a:latin typeface="Comic Sans MS" panose="030F0702030302020204" pitchFamily="66" charset="0"/>
                </a:rPr>
                <a:t>3’</a:t>
              </a:r>
            </a:p>
          </p:txBody>
        </p:sp>
        <p:sp>
          <p:nvSpPr>
            <p:cNvPr id="30765" name="Rectangle 43">
              <a:extLst>
                <a:ext uri="{FF2B5EF4-FFF2-40B4-BE49-F238E27FC236}">
                  <a16:creationId xmlns:a16="http://schemas.microsoft.com/office/drawing/2014/main" id="{BD768365-F52F-40E3-807D-2ED271774D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15" y="4023"/>
              <a:ext cx="274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b="1">
                  <a:latin typeface="Comic Sans MS" panose="030F0702030302020204" pitchFamily="66" charset="0"/>
                </a:rPr>
                <a:t>5’</a:t>
              </a:r>
            </a:p>
          </p:txBody>
        </p:sp>
      </p:grpSp>
      <p:sp>
        <p:nvSpPr>
          <p:cNvPr id="30726" name="Footer Placeholder 46">
            <a:extLst>
              <a:ext uri="{FF2B5EF4-FFF2-40B4-BE49-F238E27FC236}">
                <a16:creationId xmlns:a16="http://schemas.microsoft.com/office/drawing/2014/main" id="{DF1871C4-EB03-4538-895F-9615243E1C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400"/>
              <a:t>copyright cmassengale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build="p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Number Placeholder 5">
            <a:extLst>
              <a:ext uri="{FF2B5EF4-FFF2-40B4-BE49-F238E27FC236}">
                <a16:creationId xmlns:a16="http://schemas.microsoft.com/office/drawing/2014/main" id="{4CE69458-DB06-4A0A-BF5E-4EDE787F32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A0AF2666-A2D8-4642-8D7C-D22BA6E45C32}" type="slidenum">
              <a:rPr lang="en-US" altLang="en-US" sz="1400"/>
              <a:pPr eaLnBrk="1" hangingPunct="1"/>
              <a:t>23</a:t>
            </a:fld>
            <a:endParaRPr lang="en-US" altLang="en-US" sz="1400"/>
          </a:p>
        </p:txBody>
      </p:sp>
      <p:sp>
        <p:nvSpPr>
          <p:cNvPr id="19458" name="Rectangle 2">
            <a:extLst>
              <a:ext uri="{FF2B5EF4-FFF2-40B4-BE49-F238E27FC236}">
                <a16:creationId xmlns:a16="http://schemas.microsoft.com/office/drawing/2014/main" id="{8E1AC972-0532-494B-958F-7F143386E0C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228600"/>
            <a:ext cx="6477000" cy="1066800"/>
          </a:xfrm>
        </p:spPr>
        <p:txBody>
          <a:bodyPr lIns="90488" tIns="44450" rIns="90488" bIns="44450"/>
          <a:lstStyle/>
          <a:p>
            <a:pPr eaLnBrk="1" hangingPunct="1">
              <a:defRPr/>
            </a:pPr>
            <a:r>
              <a:rPr lang="en-US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DNA Replication</a:t>
            </a:r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EA946927-4AB2-4E76-AC43-8A820C23B72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81200" y="1371600"/>
            <a:ext cx="6477000" cy="4724400"/>
          </a:xfrm>
        </p:spPr>
        <p:txBody>
          <a:bodyPr lIns="90488" tIns="44450" rIns="90488" bIns="44450"/>
          <a:lstStyle/>
          <a:p>
            <a:pPr eaLnBrk="1" hangingPunct="1">
              <a:defRPr/>
            </a:pPr>
            <a:r>
              <a:rPr lang="en-US" sz="2800" b="1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As the 2 DNA strands open at the origin, </a:t>
            </a:r>
            <a:r>
              <a:rPr lang="en-US" sz="2800" b="1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Replication Bubbles</a:t>
            </a:r>
            <a:r>
              <a:rPr lang="en-US" sz="2800" b="1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 form</a:t>
            </a:r>
          </a:p>
          <a:p>
            <a:pPr eaLnBrk="1" hangingPunct="1">
              <a:defRPr/>
            </a:pPr>
            <a:r>
              <a:rPr lang="en-US" sz="2800" b="1">
                <a:solidFill>
                  <a:srgbClr val="A50021"/>
                </a:solidFill>
                <a:latin typeface="Comic Sans MS" pitchFamily="66" charset="0"/>
              </a:rPr>
              <a:t>Prokaryotes</a:t>
            </a:r>
            <a:r>
              <a:rPr lang="en-US" sz="2800" b="1">
                <a:latin typeface="Comic Sans MS" pitchFamily="66" charset="0"/>
              </a:rPr>
              <a:t> (bacteria) have a </a:t>
            </a:r>
            <a:r>
              <a:rPr lang="en-US" sz="2800" b="1">
                <a:solidFill>
                  <a:srgbClr val="000066"/>
                </a:solidFill>
                <a:latin typeface="Comic Sans MS" pitchFamily="66" charset="0"/>
              </a:rPr>
              <a:t>single</a:t>
            </a:r>
            <a:r>
              <a:rPr lang="en-US" sz="2800" b="1">
                <a:latin typeface="Comic Sans MS" pitchFamily="66" charset="0"/>
              </a:rPr>
              <a:t> bubble</a:t>
            </a:r>
          </a:p>
          <a:p>
            <a:pPr eaLnBrk="1" hangingPunct="1">
              <a:defRPr/>
            </a:pPr>
            <a:r>
              <a:rPr lang="en-US" sz="2800" b="1">
                <a:solidFill>
                  <a:srgbClr val="A50021"/>
                </a:solidFill>
                <a:latin typeface="Comic Sans MS" pitchFamily="66" charset="0"/>
              </a:rPr>
              <a:t>Eukaryotic</a:t>
            </a:r>
            <a:r>
              <a:rPr lang="en-US" sz="2800" b="1">
                <a:latin typeface="Comic Sans MS" pitchFamily="66" charset="0"/>
              </a:rPr>
              <a:t> chromosomes have </a:t>
            </a:r>
            <a:r>
              <a:rPr lang="en-US" sz="2800" b="1">
                <a:solidFill>
                  <a:srgbClr val="000066"/>
                </a:solidFill>
                <a:latin typeface="Comic Sans MS" pitchFamily="66" charset="0"/>
              </a:rPr>
              <a:t>MANY</a:t>
            </a:r>
            <a:r>
              <a:rPr lang="en-US" sz="2800" b="1">
                <a:latin typeface="Comic Sans MS" pitchFamily="66" charset="0"/>
              </a:rPr>
              <a:t> bubbles</a:t>
            </a:r>
          </a:p>
        </p:txBody>
      </p:sp>
      <p:grpSp>
        <p:nvGrpSpPr>
          <p:cNvPr id="2" name="Group 4">
            <a:extLst>
              <a:ext uri="{FF2B5EF4-FFF2-40B4-BE49-F238E27FC236}">
                <a16:creationId xmlns:a16="http://schemas.microsoft.com/office/drawing/2014/main" id="{CD777DD1-2B34-4351-885E-B8847E435B11}"/>
              </a:ext>
            </a:extLst>
          </p:cNvPr>
          <p:cNvGrpSpPr>
            <a:grpSpLocks/>
          </p:cNvGrpSpPr>
          <p:nvPr/>
        </p:nvGrpSpPr>
        <p:grpSpPr bwMode="auto">
          <a:xfrm>
            <a:off x="76200" y="4832350"/>
            <a:ext cx="8916988" cy="1474788"/>
            <a:chOff x="48" y="3044"/>
            <a:chExt cx="5617" cy="929"/>
          </a:xfrm>
        </p:grpSpPr>
        <p:sp>
          <p:nvSpPr>
            <p:cNvPr id="31751" name="Freeform 5">
              <a:extLst>
                <a:ext uri="{FF2B5EF4-FFF2-40B4-BE49-F238E27FC236}">
                  <a16:creationId xmlns:a16="http://schemas.microsoft.com/office/drawing/2014/main" id="{005DD404-D8BC-4FA4-B7C0-92DB9EF2E959}"/>
                </a:ext>
              </a:extLst>
            </p:cNvPr>
            <p:cNvSpPr>
              <a:spLocks/>
            </p:cNvSpPr>
            <p:nvPr/>
          </p:nvSpPr>
          <p:spPr bwMode="auto">
            <a:xfrm>
              <a:off x="48" y="3132"/>
              <a:ext cx="5609" cy="445"/>
            </a:xfrm>
            <a:custGeom>
              <a:avLst/>
              <a:gdLst>
                <a:gd name="T0" fmla="*/ 132 w 5609"/>
                <a:gd name="T1" fmla="*/ 420 h 445"/>
                <a:gd name="T2" fmla="*/ 252 w 5609"/>
                <a:gd name="T3" fmla="*/ 420 h 445"/>
                <a:gd name="T4" fmla="*/ 408 w 5609"/>
                <a:gd name="T5" fmla="*/ 420 h 445"/>
                <a:gd name="T6" fmla="*/ 504 w 5609"/>
                <a:gd name="T7" fmla="*/ 372 h 445"/>
                <a:gd name="T8" fmla="*/ 540 w 5609"/>
                <a:gd name="T9" fmla="*/ 264 h 445"/>
                <a:gd name="T10" fmla="*/ 624 w 5609"/>
                <a:gd name="T11" fmla="*/ 168 h 445"/>
                <a:gd name="T12" fmla="*/ 744 w 5609"/>
                <a:gd name="T13" fmla="*/ 108 h 445"/>
                <a:gd name="T14" fmla="*/ 864 w 5609"/>
                <a:gd name="T15" fmla="*/ 84 h 445"/>
                <a:gd name="T16" fmla="*/ 996 w 5609"/>
                <a:gd name="T17" fmla="*/ 84 h 445"/>
                <a:gd name="T18" fmla="*/ 1116 w 5609"/>
                <a:gd name="T19" fmla="*/ 132 h 445"/>
                <a:gd name="T20" fmla="*/ 1212 w 5609"/>
                <a:gd name="T21" fmla="*/ 228 h 445"/>
                <a:gd name="T22" fmla="*/ 1284 w 5609"/>
                <a:gd name="T23" fmla="*/ 336 h 445"/>
                <a:gd name="T24" fmla="*/ 1356 w 5609"/>
                <a:gd name="T25" fmla="*/ 396 h 445"/>
                <a:gd name="T26" fmla="*/ 1464 w 5609"/>
                <a:gd name="T27" fmla="*/ 396 h 445"/>
                <a:gd name="T28" fmla="*/ 1572 w 5609"/>
                <a:gd name="T29" fmla="*/ 396 h 445"/>
                <a:gd name="T30" fmla="*/ 1680 w 5609"/>
                <a:gd name="T31" fmla="*/ 420 h 445"/>
                <a:gd name="T32" fmla="*/ 1800 w 5609"/>
                <a:gd name="T33" fmla="*/ 432 h 445"/>
                <a:gd name="T34" fmla="*/ 1908 w 5609"/>
                <a:gd name="T35" fmla="*/ 444 h 445"/>
                <a:gd name="T36" fmla="*/ 1956 w 5609"/>
                <a:gd name="T37" fmla="*/ 336 h 445"/>
                <a:gd name="T38" fmla="*/ 2040 w 5609"/>
                <a:gd name="T39" fmla="*/ 240 h 445"/>
                <a:gd name="T40" fmla="*/ 2148 w 5609"/>
                <a:gd name="T41" fmla="*/ 168 h 445"/>
                <a:gd name="T42" fmla="*/ 2256 w 5609"/>
                <a:gd name="T43" fmla="*/ 120 h 445"/>
                <a:gd name="T44" fmla="*/ 2364 w 5609"/>
                <a:gd name="T45" fmla="*/ 108 h 445"/>
                <a:gd name="T46" fmla="*/ 2520 w 5609"/>
                <a:gd name="T47" fmla="*/ 120 h 445"/>
                <a:gd name="T48" fmla="*/ 2628 w 5609"/>
                <a:gd name="T49" fmla="*/ 168 h 445"/>
                <a:gd name="T50" fmla="*/ 2688 w 5609"/>
                <a:gd name="T51" fmla="*/ 276 h 445"/>
                <a:gd name="T52" fmla="*/ 2760 w 5609"/>
                <a:gd name="T53" fmla="*/ 396 h 445"/>
                <a:gd name="T54" fmla="*/ 2844 w 5609"/>
                <a:gd name="T55" fmla="*/ 432 h 445"/>
                <a:gd name="T56" fmla="*/ 2964 w 5609"/>
                <a:gd name="T57" fmla="*/ 420 h 445"/>
                <a:gd name="T58" fmla="*/ 3084 w 5609"/>
                <a:gd name="T59" fmla="*/ 396 h 445"/>
                <a:gd name="T60" fmla="*/ 3288 w 5609"/>
                <a:gd name="T61" fmla="*/ 396 h 445"/>
                <a:gd name="T62" fmla="*/ 3420 w 5609"/>
                <a:gd name="T63" fmla="*/ 396 h 445"/>
                <a:gd name="T64" fmla="*/ 3516 w 5609"/>
                <a:gd name="T65" fmla="*/ 360 h 445"/>
                <a:gd name="T66" fmla="*/ 3552 w 5609"/>
                <a:gd name="T67" fmla="*/ 252 h 445"/>
                <a:gd name="T68" fmla="*/ 3600 w 5609"/>
                <a:gd name="T69" fmla="*/ 144 h 445"/>
                <a:gd name="T70" fmla="*/ 3720 w 5609"/>
                <a:gd name="T71" fmla="*/ 72 h 445"/>
                <a:gd name="T72" fmla="*/ 3924 w 5609"/>
                <a:gd name="T73" fmla="*/ 48 h 445"/>
                <a:gd name="T74" fmla="*/ 4140 w 5609"/>
                <a:gd name="T75" fmla="*/ 36 h 445"/>
                <a:gd name="T76" fmla="*/ 4260 w 5609"/>
                <a:gd name="T77" fmla="*/ 72 h 445"/>
                <a:gd name="T78" fmla="*/ 4344 w 5609"/>
                <a:gd name="T79" fmla="*/ 168 h 445"/>
                <a:gd name="T80" fmla="*/ 4392 w 5609"/>
                <a:gd name="T81" fmla="*/ 276 h 445"/>
                <a:gd name="T82" fmla="*/ 4452 w 5609"/>
                <a:gd name="T83" fmla="*/ 360 h 445"/>
                <a:gd name="T84" fmla="*/ 4560 w 5609"/>
                <a:gd name="T85" fmla="*/ 348 h 445"/>
                <a:gd name="T86" fmla="*/ 4716 w 5609"/>
                <a:gd name="T87" fmla="*/ 348 h 445"/>
                <a:gd name="T88" fmla="*/ 4824 w 5609"/>
                <a:gd name="T89" fmla="*/ 348 h 445"/>
                <a:gd name="T90" fmla="*/ 4932 w 5609"/>
                <a:gd name="T91" fmla="*/ 348 h 445"/>
                <a:gd name="T92" fmla="*/ 4992 w 5609"/>
                <a:gd name="T93" fmla="*/ 276 h 445"/>
                <a:gd name="T94" fmla="*/ 5040 w 5609"/>
                <a:gd name="T95" fmla="*/ 168 h 445"/>
                <a:gd name="T96" fmla="*/ 5148 w 5609"/>
                <a:gd name="T97" fmla="*/ 84 h 445"/>
                <a:gd name="T98" fmla="*/ 5256 w 5609"/>
                <a:gd name="T99" fmla="*/ 36 h 445"/>
                <a:gd name="T100" fmla="*/ 5364 w 5609"/>
                <a:gd name="T101" fmla="*/ 12 h 445"/>
                <a:gd name="T102" fmla="*/ 5496 w 5609"/>
                <a:gd name="T103" fmla="*/ 0 h 445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5609"/>
                <a:gd name="T157" fmla="*/ 0 h 445"/>
                <a:gd name="T158" fmla="*/ 5609 w 5609"/>
                <a:gd name="T159" fmla="*/ 445 h 445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5609" h="445">
                  <a:moveTo>
                    <a:pt x="0" y="420"/>
                  </a:moveTo>
                  <a:lnTo>
                    <a:pt x="36" y="420"/>
                  </a:lnTo>
                  <a:lnTo>
                    <a:pt x="132" y="420"/>
                  </a:lnTo>
                  <a:lnTo>
                    <a:pt x="180" y="420"/>
                  </a:lnTo>
                  <a:lnTo>
                    <a:pt x="216" y="420"/>
                  </a:lnTo>
                  <a:lnTo>
                    <a:pt x="252" y="420"/>
                  </a:lnTo>
                  <a:lnTo>
                    <a:pt x="288" y="420"/>
                  </a:lnTo>
                  <a:lnTo>
                    <a:pt x="336" y="420"/>
                  </a:lnTo>
                  <a:lnTo>
                    <a:pt x="408" y="420"/>
                  </a:lnTo>
                  <a:lnTo>
                    <a:pt x="444" y="420"/>
                  </a:lnTo>
                  <a:lnTo>
                    <a:pt x="480" y="420"/>
                  </a:lnTo>
                  <a:lnTo>
                    <a:pt x="504" y="372"/>
                  </a:lnTo>
                  <a:lnTo>
                    <a:pt x="516" y="336"/>
                  </a:lnTo>
                  <a:lnTo>
                    <a:pt x="528" y="300"/>
                  </a:lnTo>
                  <a:lnTo>
                    <a:pt x="540" y="264"/>
                  </a:lnTo>
                  <a:lnTo>
                    <a:pt x="564" y="228"/>
                  </a:lnTo>
                  <a:lnTo>
                    <a:pt x="588" y="192"/>
                  </a:lnTo>
                  <a:lnTo>
                    <a:pt x="624" y="168"/>
                  </a:lnTo>
                  <a:lnTo>
                    <a:pt x="660" y="144"/>
                  </a:lnTo>
                  <a:lnTo>
                    <a:pt x="696" y="132"/>
                  </a:lnTo>
                  <a:lnTo>
                    <a:pt x="744" y="108"/>
                  </a:lnTo>
                  <a:lnTo>
                    <a:pt x="792" y="96"/>
                  </a:lnTo>
                  <a:lnTo>
                    <a:pt x="828" y="84"/>
                  </a:lnTo>
                  <a:lnTo>
                    <a:pt x="864" y="84"/>
                  </a:lnTo>
                  <a:lnTo>
                    <a:pt x="900" y="84"/>
                  </a:lnTo>
                  <a:lnTo>
                    <a:pt x="948" y="84"/>
                  </a:lnTo>
                  <a:lnTo>
                    <a:pt x="996" y="84"/>
                  </a:lnTo>
                  <a:lnTo>
                    <a:pt x="1044" y="96"/>
                  </a:lnTo>
                  <a:lnTo>
                    <a:pt x="1080" y="108"/>
                  </a:lnTo>
                  <a:lnTo>
                    <a:pt x="1116" y="132"/>
                  </a:lnTo>
                  <a:lnTo>
                    <a:pt x="1152" y="156"/>
                  </a:lnTo>
                  <a:lnTo>
                    <a:pt x="1188" y="192"/>
                  </a:lnTo>
                  <a:lnTo>
                    <a:pt x="1212" y="228"/>
                  </a:lnTo>
                  <a:lnTo>
                    <a:pt x="1236" y="264"/>
                  </a:lnTo>
                  <a:lnTo>
                    <a:pt x="1260" y="300"/>
                  </a:lnTo>
                  <a:lnTo>
                    <a:pt x="1284" y="336"/>
                  </a:lnTo>
                  <a:lnTo>
                    <a:pt x="1284" y="372"/>
                  </a:lnTo>
                  <a:lnTo>
                    <a:pt x="1320" y="396"/>
                  </a:lnTo>
                  <a:lnTo>
                    <a:pt x="1356" y="396"/>
                  </a:lnTo>
                  <a:lnTo>
                    <a:pt x="1392" y="396"/>
                  </a:lnTo>
                  <a:lnTo>
                    <a:pt x="1428" y="396"/>
                  </a:lnTo>
                  <a:lnTo>
                    <a:pt x="1464" y="396"/>
                  </a:lnTo>
                  <a:lnTo>
                    <a:pt x="1500" y="396"/>
                  </a:lnTo>
                  <a:lnTo>
                    <a:pt x="1536" y="396"/>
                  </a:lnTo>
                  <a:lnTo>
                    <a:pt x="1572" y="396"/>
                  </a:lnTo>
                  <a:lnTo>
                    <a:pt x="1608" y="396"/>
                  </a:lnTo>
                  <a:lnTo>
                    <a:pt x="1644" y="408"/>
                  </a:lnTo>
                  <a:lnTo>
                    <a:pt x="1680" y="420"/>
                  </a:lnTo>
                  <a:lnTo>
                    <a:pt x="1728" y="420"/>
                  </a:lnTo>
                  <a:lnTo>
                    <a:pt x="1764" y="420"/>
                  </a:lnTo>
                  <a:lnTo>
                    <a:pt x="1800" y="432"/>
                  </a:lnTo>
                  <a:lnTo>
                    <a:pt x="1836" y="432"/>
                  </a:lnTo>
                  <a:lnTo>
                    <a:pt x="1872" y="444"/>
                  </a:lnTo>
                  <a:lnTo>
                    <a:pt x="1908" y="444"/>
                  </a:lnTo>
                  <a:lnTo>
                    <a:pt x="1920" y="408"/>
                  </a:lnTo>
                  <a:lnTo>
                    <a:pt x="1932" y="372"/>
                  </a:lnTo>
                  <a:lnTo>
                    <a:pt x="1956" y="336"/>
                  </a:lnTo>
                  <a:lnTo>
                    <a:pt x="1980" y="300"/>
                  </a:lnTo>
                  <a:lnTo>
                    <a:pt x="2016" y="276"/>
                  </a:lnTo>
                  <a:lnTo>
                    <a:pt x="2040" y="240"/>
                  </a:lnTo>
                  <a:lnTo>
                    <a:pt x="2076" y="216"/>
                  </a:lnTo>
                  <a:lnTo>
                    <a:pt x="2112" y="180"/>
                  </a:lnTo>
                  <a:lnTo>
                    <a:pt x="2148" y="168"/>
                  </a:lnTo>
                  <a:lnTo>
                    <a:pt x="2184" y="144"/>
                  </a:lnTo>
                  <a:lnTo>
                    <a:pt x="2220" y="132"/>
                  </a:lnTo>
                  <a:lnTo>
                    <a:pt x="2256" y="120"/>
                  </a:lnTo>
                  <a:lnTo>
                    <a:pt x="2292" y="120"/>
                  </a:lnTo>
                  <a:lnTo>
                    <a:pt x="2328" y="108"/>
                  </a:lnTo>
                  <a:lnTo>
                    <a:pt x="2364" y="108"/>
                  </a:lnTo>
                  <a:lnTo>
                    <a:pt x="2436" y="108"/>
                  </a:lnTo>
                  <a:lnTo>
                    <a:pt x="2484" y="108"/>
                  </a:lnTo>
                  <a:lnTo>
                    <a:pt x="2520" y="120"/>
                  </a:lnTo>
                  <a:lnTo>
                    <a:pt x="2556" y="132"/>
                  </a:lnTo>
                  <a:lnTo>
                    <a:pt x="2592" y="144"/>
                  </a:lnTo>
                  <a:lnTo>
                    <a:pt x="2628" y="168"/>
                  </a:lnTo>
                  <a:lnTo>
                    <a:pt x="2652" y="204"/>
                  </a:lnTo>
                  <a:lnTo>
                    <a:pt x="2676" y="240"/>
                  </a:lnTo>
                  <a:lnTo>
                    <a:pt x="2688" y="276"/>
                  </a:lnTo>
                  <a:lnTo>
                    <a:pt x="2712" y="312"/>
                  </a:lnTo>
                  <a:lnTo>
                    <a:pt x="2736" y="348"/>
                  </a:lnTo>
                  <a:lnTo>
                    <a:pt x="2760" y="396"/>
                  </a:lnTo>
                  <a:lnTo>
                    <a:pt x="2772" y="432"/>
                  </a:lnTo>
                  <a:lnTo>
                    <a:pt x="2808" y="444"/>
                  </a:lnTo>
                  <a:lnTo>
                    <a:pt x="2844" y="432"/>
                  </a:lnTo>
                  <a:lnTo>
                    <a:pt x="2880" y="432"/>
                  </a:lnTo>
                  <a:lnTo>
                    <a:pt x="2916" y="420"/>
                  </a:lnTo>
                  <a:lnTo>
                    <a:pt x="2964" y="420"/>
                  </a:lnTo>
                  <a:lnTo>
                    <a:pt x="3000" y="408"/>
                  </a:lnTo>
                  <a:lnTo>
                    <a:pt x="3036" y="408"/>
                  </a:lnTo>
                  <a:lnTo>
                    <a:pt x="3084" y="396"/>
                  </a:lnTo>
                  <a:lnTo>
                    <a:pt x="3120" y="396"/>
                  </a:lnTo>
                  <a:lnTo>
                    <a:pt x="3216" y="396"/>
                  </a:lnTo>
                  <a:lnTo>
                    <a:pt x="3288" y="396"/>
                  </a:lnTo>
                  <a:lnTo>
                    <a:pt x="3336" y="396"/>
                  </a:lnTo>
                  <a:lnTo>
                    <a:pt x="3384" y="396"/>
                  </a:lnTo>
                  <a:lnTo>
                    <a:pt x="3420" y="396"/>
                  </a:lnTo>
                  <a:lnTo>
                    <a:pt x="3456" y="396"/>
                  </a:lnTo>
                  <a:lnTo>
                    <a:pt x="3492" y="396"/>
                  </a:lnTo>
                  <a:lnTo>
                    <a:pt x="3516" y="360"/>
                  </a:lnTo>
                  <a:lnTo>
                    <a:pt x="3516" y="324"/>
                  </a:lnTo>
                  <a:lnTo>
                    <a:pt x="3540" y="288"/>
                  </a:lnTo>
                  <a:lnTo>
                    <a:pt x="3552" y="252"/>
                  </a:lnTo>
                  <a:lnTo>
                    <a:pt x="3564" y="216"/>
                  </a:lnTo>
                  <a:lnTo>
                    <a:pt x="3576" y="180"/>
                  </a:lnTo>
                  <a:lnTo>
                    <a:pt x="3600" y="144"/>
                  </a:lnTo>
                  <a:lnTo>
                    <a:pt x="3636" y="108"/>
                  </a:lnTo>
                  <a:lnTo>
                    <a:pt x="3684" y="84"/>
                  </a:lnTo>
                  <a:lnTo>
                    <a:pt x="3720" y="72"/>
                  </a:lnTo>
                  <a:lnTo>
                    <a:pt x="3804" y="60"/>
                  </a:lnTo>
                  <a:lnTo>
                    <a:pt x="3840" y="48"/>
                  </a:lnTo>
                  <a:lnTo>
                    <a:pt x="3924" y="48"/>
                  </a:lnTo>
                  <a:lnTo>
                    <a:pt x="3996" y="36"/>
                  </a:lnTo>
                  <a:lnTo>
                    <a:pt x="4092" y="36"/>
                  </a:lnTo>
                  <a:lnTo>
                    <a:pt x="4140" y="36"/>
                  </a:lnTo>
                  <a:lnTo>
                    <a:pt x="4176" y="36"/>
                  </a:lnTo>
                  <a:lnTo>
                    <a:pt x="4224" y="48"/>
                  </a:lnTo>
                  <a:lnTo>
                    <a:pt x="4260" y="72"/>
                  </a:lnTo>
                  <a:lnTo>
                    <a:pt x="4284" y="108"/>
                  </a:lnTo>
                  <a:lnTo>
                    <a:pt x="4320" y="132"/>
                  </a:lnTo>
                  <a:lnTo>
                    <a:pt x="4344" y="168"/>
                  </a:lnTo>
                  <a:lnTo>
                    <a:pt x="4368" y="204"/>
                  </a:lnTo>
                  <a:lnTo>
                    <a:pt x="4380" y="240"/>
                  </a:lnTo>
                  <a:lnTo>
                    <a:pt x="4392" y="276"/>
                  </a:lnTo>
                  <a:lnTo>
                    <a:pt x="4416" y="324"/>
                  </a:lnTo>
                  <a:lnTo>
                    <a:pt x="4416" y="360"/>
                  </a:lnTo>
                  <a:lnTo>
                    <a:pt x="4452" y="360"/>
                  </a:lnTo>
                  <a:lnTo>
                    <a:pt x="4488" y="360"/>
                  </a:lnTo>
                  <a:lnTo>
                    <a:pt x="4524" y="348"/>
                  </a:lnTo>
                  <a:lnTo>
                    <a:pt x="4560" y="348"/>
                  </a:lnTo>
                  <a:lnTo>
                    <a:pt x="4644" y="348"/>
                  </a:lnTo>
                  <a:lnTo>
                    <a:pt x="4680" y="348"/>
                  </a:lnTo>
                  <a:lnTo>
                    <a:pt x="4716" y="348"/>
                  </a:lnTo>
                  <a:lnTo>
                    <a:pt x="4752" y="348"/>
                  </a:lnTo>
                  <a:lnTo>
                    <a:pt x="4788" y="348"/>
                  </a:lnTo>
                  <a:lnTo>
                    <a:pt x="4824" y="348"/>
                  </a:lnTo>
                  <a:lnTo>
                    <a:pt x="4860" y="348"/>
                  </a:lnTo>
                  <a:lnTo>
                    <a:pt x="4896" y="348"/>
                  </a:lnTo>
                  <a:lnTo>
                    <a:pt x="4932" y="348"/>
                  </a:lnTo>
                  <a:lnTo>
                    <a:pt x="4968" y="348"/>
                  </a:lnTo>
                  <a:lnTo>
                    <a:pt x="4968" y="312"/>
                  </a:lnTo>
                  <a:lnTo>
                    <a:pt x="4992" y="276"/>
                  </a:lnTo>
                  <a:lnTo>
                    <a:pt x="4992" y="240"/>
                  </a:lnTo>
                  <a:lnTo>
                    <a:pt x="5016" y="204"/>
                  </a:lnTo>
                  <a:lnTo>
                    <a:pt x="5040" y="168"/>
                  </a:lnTo>
                  <a:lnTo>
                    <a:pt x="5076" y="132"/>
                  </a:lnTo>
                  <a:lnTo>
                    <a:pt x="5112" y="108"/>
                  </a:lnTo>
                  <a:lnTo>
                    <a:pt x="5148" y="84"/>
                  </a:lnTo>
                  <a:lnTo>
                    <a:pt x="5184" y="72"/>
                  </a:lnTo>
                  <a:lnTo>
                    <a:pt x="5220" y="60"/>
                  </a:lnTo>
                  <a:lnTo>
                    <a:pt x="5256" y="36"/>
                  </a:lnTo>
                  <a:lnTo>
                    <a:pt x="5292" y="36"/>
                  </a:lnTo>
                  <a:lnTo>
                    <a:pt x="5328" y="12"/>
                  </a:lnTo>
                  <a:lnTo>
                    <a:pt x="5364" y="12"/>
                  </a:lnTo>
                  <a:lnTo>
                    <a:pt x="5400" y="12"/>
                  </a:lnTo>
                  <a:lnTo>
                    <a:pt x="5448" y="0"/>
                  </a:lnTo>
                  <a:lnTo>
                    <a:pt x="5496" y="0"/>
                  </a:lnTo>
                  <a:lnTo>
                    <a:pt x="5532" y="0"/>
                  </a:lnTo>
                  <a:lnTo>
                    <a:pt x="5608" y="0"/>
                  </a:lnTo>
                </a:path>
              </a:pathLst>
            </a:custGeom>
            <a:noFill/>
            <a:ln w="50800" cap="rnd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1752" name="Freeform 6">
              <a:extLst>
                <a:ext uri="{FF2B5EF4-FFF2-40B4-BE49-F238E27FC236}">
                  <a16:creationId xmlns:a16="http://schemas.microsoft.com/office/drawing/2014/main" id="{33195982-1398-401D-B627-3BBE2E9A962C}"/>
                </a:ext>
              </a:extLst>
            </p:cNvPr>
            <p:cNvSpPr>
              <a:spLocks/>
            </p:cNvSpPr>
            <p:nvPr/>
          </p:nvSpPr>
          <p:spPr bwMode="auto">
            <a:xfrm>
              <a:off x="1488" y="3552"/>
              <a:ext cx="97" cy="1"/>
            </a:xfrm>
            <a:custGeom>
              <a:avLst/>
              <a:gdLst>
                <a:gd name="T0" fmla="*/ 0 w 97"/>
                <a:gd name="T1" fmla="*/ 0 h 1"/>
                <a:gd name="T2" fmla="*/ 96 w 97"/>
                <a:gd name="T3" fmla="*/ 0 h 1"/>
                <a:gd name="T4" fmla="*/ 0 60000 65536"/>
                <a:gd name="T5" fmla="*/ 0 60000 65536"/>
                <a:gd name="T6" fmla="*/ 0 w 97"/>
                <a:gd name="T7" fmla="*/ 0 h 1"/>
                <a:gd name="T8" fmla="*/ 97 w 97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97" h="1">
                  <a:moveTo>
                    <a:pt x="0" y="0"/>
                  </a:moveTo>
                  <a:lnTo>
                    <a:pt x="96" y="0"/>
                  </a:lnTo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1753" name="Freeform 7">
              <a:extLst>
                <a:ext uri="{FF2B5EF4-FFF2-40B4-BE49-F238E27FC236}">
                  <a16:creationId xmlns:a16="http://schemas.microsoft.com/office/drawing/2014/main" id="{7755F76B-5813-4102-869A-1D5CF0A56557}"/>
                </a:ext>
              </a:extLst>
            </p:cNvPr>
            <p:cNvSpPr>
              <a:spLocks/>
            </p:cNvSpPr>
            <p:nvPr/>
          </p:nvSpPr>
          <p:spPr bwMode="auto">
            <a:xfrm>
              <a:off x="48" y="3636"/>
              <a:ext cx="5593" cy="337"/>
            </a:xfrm>
            <a:custGeom>
              <a:avLst/>
              <a:gdLst>
                <a:gd name="T0" fmla="*/ 72 w 5593"/>
                <a:gd name="T1" fmla="*/ 132 h 337"/>
                <a:gd name="T2" fmla="*/ 180 w 5593"/>
                <a:gd name="T3" fmla="*/ 132 h 337"/>
                <a:gd name="T4" fmla="*/ 288 w 5593"/>
                <a:gd name="T5" fmla="*/ 120 h 337"/>
                <a:gd name="T6" fmla="*/ 396 w 5593"/>
                <a:gd name="T7" fmla="*/ 108 h 337"/>
                <a:gd name="T8" fmla="*/ 492 w 5593"/>
                <a:gd name="T9" fmla="*/ 144 h 337"/>
                <a:gd name="T10" fmla="*/ 552 w 5593"/>
                <a:gd name="T11" fmla="*/ 252 h 337"/>
                <a:gd name="T12" fmla="*/ 672 w 5593"/>
                <a:gd name="T13" fmla="*/ 300 h 337"/>
                <a:gd name="T14" fmla="*/ 816 w 5593"/>
                <a:gd name="T15" fmla="*/ 324 h 337"/>
                <a:gd name="T16" fmla="*/ 948 w 5593"/>
                <a:gd name="T17" fmla="*/ 336 h 337"/>
                <a:gd name="T18" fmla="*/ 1068 w 5593"/>
                <a:gd name="T19" fmla="*/ 288 h 337"/>
                <a:gd name="T20" fmla="*/ 1164 w 5593"/>
                <a:gd name="T21" fmla="*/ 204 h 337"/>
                <a:gd name="T22" fmla="*/ 1248 w 5593"/>
                <a:gd name="T23" fmla="*/ 108 h 337"/>
                <a:gd name="T24" fmla="*/ 1332 w 5593"/>
                <a:gd name="T25" fmla="*/ 48 h 337"/>
                <a:gd name="T26" fmla="*/ 1440 w 5593"/>
                <a:gd name="T27" fmla="*/ 60 h 337"/>
                <a:gd name="T28" fmla="*/ 1548 w 5593"/>
                <a:gd name="T29" fmla="*/ 72 h 337"/>
                <a:gd name="T30" fmla="*/ 1656 w 5593"/>
                <a:gd name="T31" fmla="*/ 84 h 337"/>
                <a:gd name="T32" fmla="*/ 1764 w 5593"/>
                <a:gd name="T33" fmla="*/ 84 h 337"/>
                <a:gd name="T34" fmla="*/ 1872 w 5593"/>
                <a:gd name="T35" fmla="*/ 84 h 337"/>
                <a:gd name="T36" fmla="*/ 1908 w 5593"/>
                <a:gd name="T37" fmla="*/ 156 h 337"/>
                <a:gd name="T38" fmla="*/ 1968 w 5593"/>
                <a:gd name="T39" fmla="*/ 252 h 337"/>
                <a:gd name="T40" fmla="*/ 2112 w 5593"/>
                <a:gd name="T41" fmla="*/ 300 h 337"/>
                <a:gd name="T42" fmla="*/ 2232 w 5593"/>
                <a:gd name="T43" fmla="*/ 324 h 337"/>
                <a:gd name="T44" fmla="*/ 2400 w 5593"/>
                <a:gd name="T45" fmla="*/ 336 h 337"/>
                <a:gd name="T46" fmla="*/ 2544 w 5593"/>
                <a:gd name="T47" fmla="*/ 336 h 337"/>
                <a:gd name="T48" fmla="*/ 2664 w 5593"/>
                <a:gd name="T49" fmla="*/ 276 h 337"/>
                <a:gd name="T50" fmla="*/ 2748 w 5593"/>
                <a:gd name="T51" fmla="*/ 192 h 337"/>
                <a:gd name="T52" fmla="*/ 2784 w 5593"/>
                <a:gd name="T53" fmla="*/ 96 h 337"/>
                <a:gd name="T54" fmla="*/ 2940 w 5593"/>
                <a:gd name="T55" fmla="*/ 96 h 337"/>
                <a:gd name="T56" fmla="*/ 3048 w 5593"/>
                <a:gd name="T57" fmla="*/ 96 h 337"/>
                <a:gd name="T58" fmla="*/ 3228 w 5593"/>
                <a:gd name="T59" fmla="*/ 96 h 337"/>
                <a:gd name="T60" fmla="*/ 3420 w 5593"/>
                <a:gd name="T61" fmla="*/ 84 h 337"/>
                <a:gd name="T62" fmla="*/ 3504 w 5593"/>
                <a:gd name="T63" fmla="*/ 120 h 337"/>
                <a:gd name="T64" fmla="*/ 3612 w 5593"/>
                <a:gd name="T65" fmla="*/ 216 h 337"/>
                <a:gd name="T66" fmla="*/ 3732 w 5593"/>
                <a:gd name="T67" fmla="*/ 252 h 337"/>
                <a:gd name="T68" fmla="*/ 3888 w 5593"/>
                <a:gd name="T69" fmla="*/ 276 h 337"/>
                <a:gd name="T70" fmla="*/ 4044 w 5593"/>
                <a:gd name="T71" fmla="*/ 276 h 337"/>
                <a:gd name="T72" fmla="*/ 4236 w 5593"/>
                <a:gd name="T73" fmla="*/ 252 h 337"/>
                <a:gd name="T74" fmla="*/ 4344 w 5593"/>
                <a:gd name="T75" fmla="*/ 216 h 337"/>
                <a:gd name="T76" fmla="*/ 4380 w 5593"/>
                <a:gd name="T77" fmla="*/ 108 h 337"/>
                <a:gd name="T78" fmla="*/ 4392 w 5593"/>
                <a:gd name="T79" fmla="*/ 0 h 337"/>
                <a:gd name="T80" fmla="*/ 4500 w 5593"/>
                <a:gd name="T81" fmla="*/ 24 h 337"/>
                <a:gd name="T82" fmla="*/ 4680 w 5593"/>
                <a:gd name="T83" fmla="*/ 24 h 337"/>
                <a:gd name="T84" fmla="*/ 4860 w 5593"/>
                <a:gd name="T85" fmla="*/ 24 h 337"/>
                <a:gd name="T86" fmla="*/ 4968 w 5593"/>
                <a:gd name="T87" fmla="*/ 36 h 337"/>
                <a:gd name="T88" fmla="*/ 5064 w 5593"/>
                <a:gd name="T89" fmla="*/ 132 h 337"/>
                <a:gd name="T90" fmla="*/ 5172 w 5593"/>
                <a:gd name="T91" fmla="*/ 204 h 337"/>
                <a:gd name="T92" fmla="*/ 5280 w 5593"/>
                <a:gd name="T93" fmla="*/ 216 h 337"/>
                <a:gd name="T94" fmla="*/ 5448 w 5593"/>
                <a:gd name="T95" fmla="*/ 228 h 337"/>
                <a:gd name="T96" fmla="*/ 5556 w 5593"/>
                <a:gd name="T97" fmla="*/ 240 h 337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5593"/>
                <a:gd name="T148" fmla="*/ 0 h 337"/>
                <a:gd name="T149" fmla="*/ 5593 w 5593"/>
                <a:gd name="T150" fmla="*/ 337 h 337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5593" h="337">
                  <a:moveTo>
                    <a:pt x="0" y="108"/>
                  </a:moveTo>
                  <a:lnTo>
                    <a:pt x="36" y="120"/>
                  </a:lnTo>
                  <a:lnTo>
                    <a:pt x="72" y="132"/>
                  </a:lnTo>
                  <a:lnTo>
                    <a:pt x="108" y="132"/>
                  </a:lnTo>
                  <a:lnTo>
                    <a:pt x="144" y="132"/>
                  </a:lnTo>
                  <a:lnTo>
                    <a:pt x="180" y="132"/>
                  </a:lnTo>
                  <a:lnTo>
                    <a:pt x="216" y="120"/>
                  </a:lnTo>
                  <a:lnTo>
                    <a:pt x="252" y="120"/>
                  </a:lnTo>
                  <a:lnTo>
                    <a:pt x="288" y="120"/>
                  </a:lnTo>
                  <a:lnTo>
                    <a:pt x="324" y="120"/>
                  </a:lnTo>
                  <a:lnTo>
                    <a:pt x="360" y="120"/>
                  </a:lnTo>
                  <a:lnTo>
                    <a:pt x="396" y="108"/>
                  </a:lnTo>
                  <a:lnTo>
                    <a:pt x="432" y="108"/>
                  </a:lnTo>
                  <a:lnTo>
                    <a:pt x="468" y="108"/>
                  </a:lnTo>
                  <a:lnTo>
                    <a:pt x="492" y="144"/>
                  </a:lnTo>
                  <a:lnTo>
                    <a:pt x="504" y="180"/>
                  </a:lnTo>
                  <a:lnTo>
                    <a:pt x="516" y="216"/>
                  </a:lnTo>
                  <a:lnTo>
                    <a:pt x="552" y="252"/>
                  </a:lnTo>
                  <a:lnTo>
                    <a:pt x="588" y="276"/>
                  </a:lnTo>
                  <a:lnTo>
                    <a:pt x="624" y="288"/>
                  </a:lnTo>
                  <a:lnTo>
                    <a:pt x="672" y="300"/>
                  </a:lnTo>
                  <a:lnTo>
                    <a:pt x="744" y="312"/>
                  </a:lnTo>
                  <a:lnTo>
                    <a:pt x="780" y="324"/>
                  </a:lnTo>
                  <a:lnTo>
                    <a:pt x="816" y="324"/>
                  </a:lnTo>
                  <a:lnTo>
                    <a:pt x="864" y="336"/>
                  </a:lnTo>
                  <a:lnTo>
                    <a:pt x="912" y="336"/>
                  </a:lnTo>
                  <a:lnTo>
                    <a:pt x="948" y="336"/>
                  </a:lnTo>
                  <a:lnTo>
                    <a:pt x="984" y="324"/>
                  </a:lnTo>
                  <a:lnTo>
                    <a:pt x="1020" y="324"/>
                  </a:lnTo>
                  <a:lnTo>
                    <a:pt x="1068" y="288"/>
                  </a:lnTo>
                  <a:lnTo>
                    <a:pt x="1104" y="264"/>
                  </a:lnTo>
                  <a:lnTo>
                    <a:pt x="1140" y="240"/>
                  </a:lnTo>
                  <a:lnTo>
                    <a:pt x="1164" y="204"/>
                  </a:lnTo>
                  <a:lnTo>
                    <a:pt x="1200" y="180"/>
                  </a:lnTo>
                  <a:lnTo>
                    <a:pt x="1224" y="144"/>
                  </a:lnTo>
                  <a:lnTo>
                    <a:pt x="1248" y="108"/>
                  </a:lnTo>
                  <a:lnTo>
                    <a:pt x="1260" y="72"/>
                  </a:lnTo>
                  <a:lnTo>
                    <a:pt x="1296" y="48"/>
                  </a:lnTo>
                  <a:lnTo>
                    <a:pt x="1332" y="48"/>
                  </a:lnTo>
                  <a:lnTo>
                    <a:pt x="1368" y="48"/>
                  </a:lnTo>
                  <a:lnTo>
                    <a:pt x="1404" y="60"/>
                  </a:lnTo>
                  <a:lnTo>
                    <a:pt x="1440" y="60"/>
                  </a:lnTo>
                  <a:lnTo>
                    <a:pt x="1476" y="72"/>
                  </a:lnTo>
                  <a:lnTo>
                    <a:pt x="1512" y="72"/>
                  </a:lnTo>
                  <a:lnTo>
                    <a:pt x="1548" y="72"/>
                  </a:lnTo>
                  <a:lnTo>
                    <a:pt x="1584" y="84"/>
                  </a:lnTo>
                  <a:lnTo>
                    <a:pt x="1620" y="84"/>
                  </a:lnTo>
                  <a:lnTo>
                    <a:pt x="1656" y="84"/>
                  </a:lnTo>
                  <a:lnTo>
                    <a:pt x="1692" y="84"/>
                  </a:lnTo>
                  <a:lnTo>
                    <a:pt x="1728" y="84"/>
                  </a:lnTo>
                  <a:lnTo>
                    <a:pt x="1764" y="84"/>
                  </a:lnTo>
                  <a:lnTo>
                    <a:pt x="1800" y="84"/>
                  </a:lnTo>
                  <a:lnTo>
                    <a:pt x="1836" y="84"/>
                  </a:lnTo>
                  <a:lnTo>
                    <a:pt x="1872" y="84"/>
                  </a:lnTo>
                  <a:lnTo>
                    <a:pt x="1908" y="84"/>
                  </a:lnTo>
                  <a:lnTo>
                    <a:pt x="1908" y="120"/>
                  </a:lnTo>
                  <a:lnTo>
                    <a:pt x="1908" y="156"/>
                  </a:lnTo>
                  <a:lnTo>
                    <a:pt x="1908" y="192"/>
                  </a:lnTo>
                  <a:lnTo>
                    <a:pt x="1932" y="228"/>
                  </a:lnTo>
                  <a:lnTo>
                    <a:pt x="1968" y="252"/>
                  </a:lnTo>
                  <a:lnTo>
                    <a:pt x="2004" y="276"/>
                  </a:lnTo>
                  <a:lnTo>
                    <a:pt x="2076" y="276"/>
                  </a:lnTo>
                  <a:lnTo>
                    <a:pt x="2112" y="300"/>
                  </a:lnTo>
                  <a:lnTo>
                    <a:pt x="2148" y="312"/>
                  </a:lnTo>
                  <a:lnTo>
                    <a:pt x="2184" y="312"/>
                  </a:lnTo>
                  <a:lnTo>
                    <a:pt x="2232" y="324"/>
                  </a:lnTo>
                  <a:lnTo>
                    <a:pt x="2280" y="336"/>
                  </a:lnTo>
                  <a:lnTo>
                    <a:pt x="2328" y="336"/>
                  </a:lnTo>
                  <a:lnTo>
                    <a:pt x="2400" y="336"/>
                  </a:lnTo>
                  <a:lnTo>
                    <a:pt x="2472" y="336"/>
                  </a:lnTo>
                  <a:lnTo>
                    <a:pt x="2508" y="336"/>
                  </a:lnTo>
                  <a:lnTo>
                    <a:pt x="2544" y="336"/>
                  </a:lnTo>
                  <a:lnTo>
                    <a:pt x="2580" y="324"/>
                  </a:lnTo>
                  <a:lnTo>
                    <a:pt x="2628" y="300"/>
                  </a:lnTo>
                  <a:lnTo>
                    <a:pt x="2664" y="276"/>
                  </a:lnTo>
                  <a:lnTo>
                    <a:pt x="2700" y="252"/>
                  </a:lnTo>
                  <a:lnTo>
                    <a:pt x="2736" y="228"/>
                  </a:lnTo>
                  <a:lnTo>
                    <a:pt x="2748" y="192"/>
                  </a:lnTo>
                  <a:lnTo>
                    <a:pt x="2748" y="156"/>
                  </a:lnTo>
                  <a:lnTo>
                    <a:pt x="2748" y="120"/>
                  </a:lnTo>
                  <a:lnTo>
                    <a:pt x="2784" y="96"/>
                  </a:lnTo>
                  <a:lnTo>
                    <a:pt x="2820" y="96"/>
                  </a:lnTo>
                  <a:lnTo>
                    <a:pt x="2868" y="96"/>
                  </a:lnTo>
                  <a:lnTo>
                    <a:pt x="2940" y="96"/>
                  </a:lnTo>
                  <a:lnTo>
                    <a:pt x="2976" y="96"/>
                  </a:lnTo>
                  <a:lnTo>
                    <a:pt x="3012" y="96"/>
                  </a:lnTo>
                  <a:lnTo>
                    <a:pt x="3048" y="96"/>
                  </a:lnTo>
                  <a:lnTo>
                    <a:pt x="3120" y="96"/>
                  </a:lnTo>
                  <a:lnTo>
                    <a:pt x="3156" y="96"/>
                  </a:lnTo>
                  <a:lnTo>
                    <a:pt x="3228" y="96"/>
                  </a:lnTo>
                  <a:lnTo>
                    <a:pt x="3300" y="96"/>
                  </a:lnTo>
                  <a:lnTo>
                    <a:pt x="3372" y="96"/>
                  </a:lnTo>
                  <a:lnTo>
                    <a:pt x="3420" y="84"/>
                  </a:lnTo>
                  <a:lnTo>
                    <a:pt x="3456" y="84"/>
                  </a:lnTo>
                  <a:lnTo>
                    <a:pt x="3492" y="84"/>
                  </a:lnTo>
                  <a:lnTo>
                    <a:pt x="3504" y="120"/>
                  </a:lnTo>
                  <a:lnTo>
                    <a:pt x="3516" y="156"/>
                  </a:lnTo>
                  <a:lnTo>
                    <a:pt x="3564" y="180"/>
                  </a:lnTo>
                  <a:lnTo>
                    <a:pt x="3612" y="216"/>
                  </a:lnTo>
                  <a:lnTo>
                    <a:pt x="3660" y="228"/>
                  </a:lnTo>
                  <a:lnTo>
                    <a:pt x="3696" y="240"/>
                  </a:lnTo>
                  <a:lnTo>
                    <a:pt x="3732" y="252"/>
                  </a:lnTo>
                  <a:lnTo>
                    <a:pt x="3780" y="264"/>
                  </a:lnTo>
                  <a:lnTo>
                    <a:pt x="3816" y="276"/>
                  </a:lnTo>
                  <a:lnTo>
                    <a:pt x="3888" y="276"/>
                  </a:lnTo>
                  <a:lnTo>
                    <a:pt x="3960" y="276"/>
                  </a:lnTo>
                  <a:lnTo>
                    <a:pt x="4008" y="276"/>
                  </a:lnTo>
                  <a:lnTo>
                    <a:pt x="4044" y="276"/>
                  </a:lnTo>
                  <a:lnTo>
                    <a:pt x="4092" y="276"/>
                  </a:lnTo>
                  <a:lnTo>
                    <a:pt x="4140" y="264"/>
                  </a:lnTo>
                  <a:lnTo>
                    <a:pt x="4236" y="252"/>
                  </a:lnTo>
                  <a:lnTo>
                    <a:pt x="4272" y="252"/>
                  </a:lnTo>
                  <a:lnTo>
                    <a:pt x="4308" y="240"/>
                  </a:lnTo>
                  <a:lnTo>
                    <a:pt x="4344" y="216"/>
                  </a:lnTo>
                  <a:lnTo>
                    <a:pt x="4368" y="180"/>
                  </a:lnTo>
                  <a:lnTo>
                    <a:pt x="4380" y="144"/>
                  </a:lnTo>
                  <a:lnTo>
                    <a:pt x="4380" y="108"/>
                  </a:lnTo>
                  <a:lnTo>
                    <a:pt x="4392" y="72"/>
                  </a:lnTo>
                  <a:lnTo>
                    <a:pt x="4392" y="36"/>
                  </a:lnTo>
                  <a:lnTo>
                    <a:pt x="4392" y="0"/>
                  </a:lnTo>
                  <a:lnTo>
                    <a:pt x="4428" y="12"/>
                  </a:lnTo>
                  <a:lnTo>
                    <a:pt x="4464" y="24"/>
                  </a:lnTo>
                  <a:lnTo>
                    <a:pt x="4500" y="24"/>
                  </a:lnTo>
                  <a:lnTo>
                    <a:pt x="4536" y="24"/>
                  </a:lnTo>
                  <a:lnTo>
                    <a:pt x="4632" y="24"/>
                  </a:lnTo>
                  <a:lnTo>
                    <a:pt x="4680" y="24"/>
                  </a:lnTo>
                  <a:lnTo>
                    <a:pt x="4716" y="24"/>
                  </a:lnTo>
                  <a:lnTo>
                    <a:pt x="4764" y="24"/>
                  </a:lnTo>
                  <a:lnTo>
                    <a:pt x="4860" y="24"/>
                  </a:lnTo>
                  <a:lnTo>
                    <a:pt x="4896" y="12"/>
                  </a:lnTo>
                  <a:lnTo>
                    <a:pt x="4932" y="12"/>
                  </a:lnTo>
                  <a:lnTo>
                    <a:pt x="4968" y="36"/>
                  </a:lnTo>
                  <a:lnTo>
                    <a:pt x="5004" y="72"/>
                  </a:lnTo>
                  <a:lnTo>
                    <a:pt x="5028" y="108"/>
                  </a:lnTo>
                  <a:lnTo>
                    <a:pt x="5064" y="132"/>
                  </a:lnTo>
                  <a:lnTo>
                    <a:pt x="5100" y="168"/>
                  </a:lnTo>
                  <a:lnTo>
                    <a:pt x="5136" y="192"/>
                  </a:lnTo>
                  <a:lnTo>
                    <a:pt x="5172" y="204"/>
                  </a:lnTo>
                  <a:lnTo>
                    <a:pt x="5208" y="216"/>
                  </a:lnTo>
                  <a:lnTo>
                    <a:pt x="5244" y="216"/>
                  </a:lnTo>
                  <a:lnTo>
                    <a:pt x="5280" y="216"/>
                  </a:lnTo>
                  <a:lnTo>
                    <a:pt x="5328" y="216"/>
                  </a:lnTo>
                  <a:lnTo>
                    <a:pt x="5376" y="228"/>
                  </a:lnTo>
                  <a:lnTo>
                    <a:pt x="5448" y="228"/>
                  </a:lnTo>
                  <a:lnTo>
                    <a:pt x="5484" y="228"/>
                  </a:lnTo>
                  <a:lnTo>
                    <a:pt x="5520" y="240"/>
                  </a:lnTo>
                  <a:lnTo>
                    <a:pt x="5556" y="240"/>
                  </a:lnTo>
                  <a:lnTo>
                    <a:pt x="5592" y="240"/>
                  </a:lnTo>
                </a:path>
              </a:pathLst>
            </a:custGeom>
            <a:noFill/>
            <a:ln w="50800" cap="rnd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1754" name="Freeform 8">
              <a:extLst>
                <a:ext uri="{FF2B5EF4-FFF2-40B4-BE49-F238E27FC236}">
                  <a16:creationId xmlns:a16="http://schemas.microsoft.com/office/drawing/2014/main" id="{776C2BA1-BAB8-4CCC-8933-B05F0D39A584}"/>
                </a:ext>
              </a:extLst>
            </p:cNvPr>
            <p:cNvSpPr>
              <a:spLocks/>
            </p:cNvSpPr>
            <p:nvPr/>
          </p:nvSpPr>
          <p:spPr bwMode="auto">
            <a:xfrm>
              <a:off x="696" y="3348"/>
              <a:ext cx="553" cy="205"/>
            </a:xfrm>
            <a:custGeom>
              <a:avLst/>
              <a:gdLst>
                <a:gd name="T0" fmla="*/ 552 w 553"/>
                <a:gd name="T1" fmla="*/ 204 h 205"/>
                <a:gd name="T2" fmla="*/ 528 w 553"/>
                <a:gd name="T3" fmla="*/ 168 h 205"/>
                <a:gd name="T4" fmla="*/ 516 w 553"/>
                <a:gd name="T5" fmla="*/ 132 h 205"/>
                <a:gd name="T6" fmla="*/ 480 w 553"/>
                <a:gd name="T7" fmla="*/ 108 h 205"/>
                <a:gd name="T8" fmla="*/ 468 w 553"/>
                <a:gd name="T9" fmla="*/ 72 h 205"/>
                <a:gd name="T10" fmla="*/ 432 w 553"/>
                <a:gd name="T11" fmla="*/ 48 h 205"/>
                <a:gd name="T12" fmla="*/ 396 w 553"/>
                <a:gd name="T13" fmla="*/ 24 h 205"/>
                <a:gd name="T14" fmla="*/ 360 w 553"/>
                <a:gd name="T15" fmla="*/ 0 h 205"/>
                <a:gd name="T16" fmla="*/ 324 w 553"/>
                <a:gd name="T17" fmla="*/ 0 h 205"/>
                <a:gd name="T18" fmla="*/ 288 w 553"/>
                <a:gd name="T19" fmla="*/ 0 h 205"/>
                <a:gd name="T20" fmla="*/ 252 w 553"/>
                <a:gd name="T21" fmla="*/ 0 h 205"/>
                <a:gd name="T22" fmla="*/ 216 w 553"/>
                <a:gd name="T23" fmla="*/ 0 h 205"/>
                <a:gd name="T24" fmla="*/ 180 w 553"/>
                <a:gd name="T25" fmla="*/ 0 h 205"/>
                <a:gd name="T26" fmla="*/ 144 w 553"/>
                <a:gd name="T27" fmla="*/ 0 h 205"/>
                <a:gd name="T28" fmla="*/ 108 w 553"/>
                <a:gd name="T29" fmla="*/ 0 h 205"/>
                <a:gd name="T30" fmla="*/ 72 w 553"/>
                <a:gd name="T31" fmla="*/ 24 h 205"/>
                <a:gd name="T32" fmla="*/ 36 w 553"/>
                <a:gd name="T33" fmla="*/ 48 h 205"/>
                <a:gd name="T34" fmla="*/ 12 w 553"/>
                <a:gd name="T35" fmla="*/ 84 h 205"/>
                <a:gd name="T36" fmla="*/ 0 w 553"/>
                <a:gd name="T37" fmla="*/ 120 h 205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553"/>
                <a:gd name="T58" fmla="*/ 0 h 205"/>
                <a:gd name="T59" fmla="*/ 553 w 553"/>
                <a:gd name="T60" fmla="*/ 205 h 205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553" h="205">
                  <a:moveTo>
                    <a:pt x="552" y="204"/>
                  </a:moveTo>
                  <a:lnTo>
                    <a:pt x="528" y="168"/>
                  </a:lnTo>
                  <a:lnTo>
                    <a:pt x="516" y="132"/>
                  </a:lnTo>
                  <a:lnTo>
                    <a:pt x="480" y="108"/>
                  </a:lnTo>
                  <a:lnTo>
                    <a:pt x="468" y="72"/>
                  </a:lnTo>
                  <a:lnTo>
                    <a:pt x="432" y="48"/>
                  </a:lnTo>
                  <a:lnTo>
                    <a:pt x="396" y="24"/>
                  </a:lnTo>
                  <a:lnTo>
                    <a:pt x="360" y="0"/>
                  </a:lnTo>
                  <a:lnTo>
                    <a:pt x="324" y="0"/>
                  </a:lnTo>
                  <a:lnTo>
                    <a:pt x="288" y="0"/>
                  </a:lnTo>
                  <a:lnTo>
                    <a:pt x="252" y="0"/>
                  </a:lnTo>
                  <a:lnTo>
                    <a:pt x="216" y="0"/>
                  </a:lnTo>
                  <a:lnTo>
                    <a:pt x="180" y="0"/>
                  </a:lnTo>
                  <a:lnTo>
                    <a:pt x="144" y="0"/>
                  </a:lnTo>
                  <a:lnTo>
                    <a:pt x="108" y="0"/>
                  </a:lnTo>
                  <a:lnTo>
                    <a:pt x="72" y="24"/>
                  </a:lnTo>
                  <a:lnTo>
                    <a:pt x="36" y="48"/>
                  </a:lnTo>
                  <a:lnTo>
                    <a:pt x="12" y="84"/>
                  </a:lnTo>
                  <a:lnTo>
                    <a:pt x="0" y="120"/>
                  </a:lnTo>
                </a:path>
              </a:pathLst>
            </a:custGeom>
            <a:noFill/>
            <a:ln w="50800" cap="rnd">
              <a:solidFill>
                <a:schemeClr val="hlink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1755" name="Freeform 9">
              <a:extLst>
                <a:ext uri="{FF2B5EF4-FFF2-40B4-BE49-F238E27FC236}">
                  <a16:creationId xmlns:a16="http://schemas.microsoft.com/office/drawing/2014/main" id="{11B1DDF4-A8DB-421B-98E7-FFE7786CEC9C}"/>
                </a:ext>
              </a:extLst>
            </p:cNvPr>
            <p:cNvSpPr>
              <a:spLocks/>
            </p:cNvSpPr>
            <p:nvPr/>
          </p:nvSpPr>
          <p:spPr bwMode="auto">
            <a:xfrm>
              <a:off x="2184" y="3396"/>
              <a:ext cx="553" cy="205"/>
            </a:xfrm>
            <a:custGeom>
              <a:avLst/>
              <a:gdLst>
                <a:gd name="T0" fmla="*/ 552 w 553"/>
                <a:gd name="T1" fmla="*/ 204 h 205"/>
                <a:gd name="T2" fmla="*/ 528 w 553"/>
                <a:gd name="T3" fmla="*/ 168 h 205"/>
                <a:gd name="T4" fmla="*/ 516 w 553"/>
                <a:gd name="T5" fmla="*/ 132 h 205"/>
                <a:gd name="T6" fmla="*/ 480 w 553"/>
                <a:gd name="T7" fmla="*/ 108 h 205"/>
                <a:gd name="T8" fmla="*/ 468 w 553"/>
                <a:gd name="T9" fmla="*/ 72 h 205"/>
                <a:gd name="T10" fmla="*/ 432 w 553"/>
                <a:gd name="T11" fmla="*/ 48 h 205"/>
                <a:gd name="T12" fmla="*/ 396 w 553"/>
                <a:gd name="T13" fmla="*/ 24 h 205"/>
                <a:gd name="T14" fmla="*/ 360 w 553"/>
                <a:gd name="T15" fmla="*/ 0 h 205"/>
                <a:gd name="T16" fmla="*/ 324 w 553"/>
                <a:gd name="T17" fmla="*/ 0 h 205"/>
                <a:gd name="T18" fmla="*/ 288 w 553"/>
                <a:gd name="T19" fmla="*/ 0 h 205"/>
                <a:gd name="T20" fmla="*/ 252 w 553"/>
                <a:gd name="T21" fmla="*/ 0 h 205"/>
                <a:gd name="T22" fmla="*/ 216 w 553"/>
                <a:gd name="T23" fmla="*/ 0 h 205"/>
                <a:gd name="T24" fmla="*/ 180 w 553"/>
                <a:gd name="T25" fmla="*/ 0 h 205"/>
                <a:gd name="T26" fmla="*/ 144 w 553"/>
                <a:gd name="T27" fmla="*/ 0 h 205"/>
                <a:gd name="T28" fmla="*/ 108 w 553"/>
                <a:gd name="T29" fmla="*/ 0 h 205"/>
                <a:gd name="T30" fmla="*/ 72 w 553"/>
                <a:gd name="T31" fmla="*/ 24 h 205"/>
                <a:gd name="T32" fmla="*/ 36 w 553"/>
                <a:gd name="T33" fmla="*/ 48 h 205"/>
                <a:gd name="T34" fmla="*/ 12 w 553"/>
                <a:gd name="T35" fmla="*/ 84 h 205"/>
                <a:gd name="T36" fmla="*/ 0 w 553"/>
                <a:gd name="T37" fmla="*/ 120 h 205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553"/>
                <a:gd name="T58" fmla="*/ 0 h 205"/>
                <a:gd name="T59" fmla="*/ 553 w 553"/>
                <a:gd name="T60" fmla="*/ 205 h 205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553" h="205">
                  <a:moveTo>
                    <a:pt x="552" y="204"/>
                  </a:moveTo>
                  <a:lnTo>
                    <a:pt x="528" y="168"/>
                  </a:lnTo>
                  <a:lnTo>
                    <a:pt x="516" y="132"/>
                  </a:lnTo>
                  <a:lnTo>
                    <a:pt x="480" y="108"/>
                  </a:lnTo>
                  <a:lnTo>
                    <a:pt x="468" y="72"/>
                  </a:lnTo>
                  <a:lnTo>
                    <a:pt x="432" y="48"/>
                  </a:lnTo>
                  <a:lnTo>
                    <a:pt x="396" y="24"/>
                  </a:lnTo>
                  <a:lnTo>
                    <a:pt x="360" y="0"/>
                  </a:lnTo>
                  <a:lnTo>
                    <a:pt x="324" y="0"/>
                  </a:lnTo>
                  <a:lnTo>
                    <a:pt x="288" y="0"/>
                  </a:lnTo>
                  <a:lnTo>
                    <a:pt x="252" y="0"/>
                  </a:lnTo>
                  <a:lnTo>
                    <a:pt x="216" y="0"/>
                  </a:lnTo>
                  <a:lnTo>
                    <a:pt x="180" y="0"/>
                  </a:lnTo>
                  <a:lnTo>
                    <a:pt x="144" y="0"/>
                  </a:lnTo>
                  <a:lnTo>
                    <a:pt x="108" y="0"/>
                  </a:lnTo>
                  <a:lnTo>
                    <a:pt x="72" y="24"/>
                  </a:lnTo>
                  <a:lnTo>
                    <a:pt x="36" y="48"/>
                  </a:lnTo>
                  <a:lnTo>
                    <a:pt x="12" y="84"/>
                  </a:lnTo>
                  <a:lnTo>
                    <a:pt x="0" y="120"/>
                  </a:lnTo>
                </a:path>
              </a:pathLst>
            </a:custGeom>
            <a:noFill/>
            <a:ln w="50800" cap="rnd">
              <a:solidFill>
                <a:schemeClr val="hlink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1756" name="Freeform 10">
              <a:extLst>
                <a:ext uri="{FF2B5EF4-FFF2-40B4-BE49-F238E27FC236}">
                  <a16:creationId xmlns:a16="http://schemas.microsoft.com/office/drawing/2014/main" id="{442D3106-5023-4D96-A404-49A2A270ED31}"/>
                </a:ext>
              </a:extLst>
            </p:cNvPr>
            <p:cNvSpPr>
              <a:spLocks/>
            </p:cNvSpPr>
            <p:nvPr/>
          </p:nvSpPr>
          <p:spPr bwMode="auto">
            <a:xfrm>
              <a:off x="3768" y="3300"/>
              <a:ext cx="553" cy="205"/>
            </a:xfrm>
            <a:custGeom>
              <a:avLst/>
              <a:gdLst>
                <a:gd name="T0" fmla="*/ 552 w 553"/>
                <a:gd name="T1" fmla="*/ 204 h 205"/>
                <a:gd name="T2" fmla="*/ 528 w 553"/>
                <a:gd name="T3" fmla="*/ 168 h 205"/>
                <a:gd name="T4" fmla="*/ 516 w 553"/>
                <a:gd name="T5" fmla="*/ 132 h 205"/>
                <a:gd name="T6" fmla="*/ 480 w 553"/>
                <a:gd name="T7" fmla="*/ 108 h 205"/>
                <a:gd name="T8" fmla="*/ 468 w 553"/>
                <a:gd name="T9" fmla="*/ 72 h 205"/>
                <a:gd name="T10" fmla="*/ 432 w 553"/>
                <a:gd name="T11" fmla="*/ 48 h 205"/>
                <a:gd name="T12" fmla="*/ 396 w 553"/>
                <a:gd name="T13" fmla="*/ 24 h 205"/>
                <a:gd name="T14" fmla="*/ 360 w 553"/>
                <a:gd name="T15" fmla="*/ 0 h 205"/>
                <a:gd name="T16" fmla="*/ 324 w 553"/>
                <a:gd name="T17" fmla="*/ 0 h 205"/>
                <a:gd name="T18" fmla="*/ 288 w 553"/>
                <a:gd name="T19" fmla="*/ 0 h 205"/>
                <a:gd name="T20" fmla="*/ 252 w 553"/>
                <a:gd name="T21" fmla="*/ 0 h 205"/>
                <a:gd name="T22" fmla="*/ 216 w 553"/>
                <a:gd name="T23" fmla="*/ 0 h 205"/>
                <a:gd name="T24" fmla="*/ 180 w 553"/>
                <a:gd name="T25" fmla="*/ 0 h 205"/>
                <a:gd name="T26" fmla="*/ 144 w 553"/>
                <a:gd name="T27" fmla="*/ 0 h 205"/>
                <a:gd name="T28" fmla="*/ 108 w 553"/>
                <a:gd name="T29" fmla="*/ 0 h 205"/>
                <a:gd name="T30" fmla="*/ 72 w 553"/>
                <a:gd name="T31" fmla="*/ 24 h 205"/>
                <a:gd name="T32" fmla="*/ 36 w 553"/>
                <a:gd name="T33" fmla="*/ 48 h 205"/>
                <a:gd name="T34" fmla="*/ 12 w 553"/>
                <a:gd name="T35" fmla="*/ 84 h 205"/>
                <a:gd name="T36" fmla="*/ 0 w 553"/>
                <a:gd name="T37" fmla="*/ 120 h 205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553"/>
                <a:gd name="T58" fmla="*/ 0 h 205"/>
                <a:gd name="T59" fmla="*/ 553 w 553"/>
                <a:gd name="T60" fmla="*/ 205 h 205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553" h="205">
                  <a:moveTo>
                    <a:pt x="552" y="204"/>
                  </a:moveTo>
                  <a:lnTo>
                    <a:pt x="528" y="168"/>
                  </a:lnTo>
                  <a:lnTo>
                    <a:pt x="516" y="132"/>
                  </a:lnTo>
                  <a:lnTo>
                    <a:pt x="480" y="108"/>
                  </a:lnTo>
                  <a:lnTo>
                    <a:pt x="468" y="72"/>
                  </a:lnTo>
                  <a:lnTo>
                    <a:pt x="432" y="48"/>
                  </a:lnTo>
                  <a:lnTo>
                    <a:pt x="396" y="24"/>
                  </a:lnTo>
                  <a:lnTo>
                    <a:pt x="360" y="0"/>
                  </a:lnTo>
                  <a:lnTo>
                    <a:pt x="324" y="0"/>
                  </a:lnTo>
                  <a:lnTo>
                    <a:pt x="288" y="0"/>
                  </a:lnTo>
                  <a:lnTo>
                    <a:pt x="252" y="0"/>
                  </a:lnTo>
                  <a:lnTo>
                    <a:pt x="216" y="0"/>
                  </a:lnTo>
                  <a:lnTo>
                    <a:pt x="180" y="0"/>
                  </a:lnTo>
                  <a:lnTo>
                    <a:pt x="144" y="0"/>
                  </a:lnTo>
                  <a:lnTo>
                    <a:pt x="108" y="0"/>
                  </a:lnTo>
                  <a:lnTo>
                    <a:pt x="72" y="24"/>
                  </a:lnTo>
                  <a:lnTo>
                    <a:pt x="36" y="48"/>
                  </a:lnTo>
                  <a:lnTo>
                    <a:pt x="12" y="84"/>
                  </a:lnTo>
                  <a:lnTo>
                    <a:pt x="0" y="120"/>
                  </a:lnTo>
                </a:path>
              </a:pathLst>
            </a:custGeom>
            <a:noFill/>
            <a:ln w="50800" cap="rnd">
              <a:solidFill>
                <a:schemeClr val="hlink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1757" name="Freeform 11">
              <a:extLst>
                <a:ext uri="{FF2B5EF4-FFF2-40B4-BE49-F238E27FC236}">
                  <a16:creationId xmlns:a16="http://schemas.microsoft.com/office/drawing/2014/main" id="{076D2FC8-7771-459D-AA1E-E055FDF415AD}"/>
                </a:ext>
              </a:extLst>
            </p:cNvPr>
            <p:cNvSpPr>
              <a:spLocks/>
            </p:cNvSpPr>
            <p:nvPr/>
          </p:nvSpPr>
          <p:spPr bwMode="auto">
            <a:xfrm>
              <a:off x="5172" y="3240"/>
              <a:ext cx="493" cy="217"/>
            </a:xfrm>
            <a:custGeom>
              <a:avLst/>
              <a:gdLst>
                <a:gd name="T0" fmla="*/ 492 w 493"/>
                <a:gd name="T1" fmla="*/ 24 h 217"/>
                <a:gd name="T2" fmla="*/ 456 w 493"/>
                <a:gd name="T3" fmla="*/ 0 h 217"/>
                <a:gd name="T4" fmla="*/ 420 w 493"/>
                <a:gd name="T5" fmla="*/ 0 h 217"/>
                <a:gd name="T6" fmla="*/ 384 w 493"/>
                <a:gd name="T7" fmla="*/ 0 h 217"/>
                <a:gd name="T8" fmla="*/ 348 w 493"/>
                <a:gd name="T9" fmla="*/ 12 h 217"/>
                <a:gd name="T10" fmla="*/ 312 w 493"/>
                <a:gd name="T11" fmla="*/ 24 h 217"/>
                <a:gd name="T12" fmla="*/ 276 w 493"/>
                <a:gd name="T13" fmla="*/ 36 h 217"/>
                <a:gd name="T14" fmla="*/ 240 w 493"/>
                <a:gd name="T15" fmla="*/ 48 h 217"/>
                <a:gd name="T16" fmla="*/ 204 w 493"/>
                <a:gd name="T17" fmla="*/ 60 h 217"/>
                <a:gd name="T18" fmla="*/ 168 w 493"/>
                <a:gd name="T19" fmla="*/ 72 h 217"/>
                <a:gd name="T20" fmla="*/ 132 w 493"/>
                <a:gd name="T21" fmla="*/ 84 h 217"/>
                <a:gd name="T22" fmla="*/ 96 w 493"/>
                <a:gd name="T23" fmla="*/ 96 h 217"/>
                <a:gd name="T24" fmla="*/ 60 w 493"/>
                <a:gd name="T25" fmla="*/ 120 h 217"/>
                <a:gd name="T26" fmla="*/ 24 w 493"/>
                <a:gd name="T27" fmla="*/ 144 h 217"/>
                <a:gd name="T28" fmla="*/ 12 w 493"/>
                <a:gd name="T29" fmla="*/ 180 h 217"/>
                <a:gd name="T30" fmla="*/ 0 w 493"/>
                <a:gd name="T31" fmla="*/ 216 h 217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493"/>
                <a:gd name="T49" fmla="*/ 0 h 217"/>
                <a:gd name="T50" fmla="*/ 493 w 493"/>
                <a:gd name="T51" fmla="*/ 217 h 217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493" h="217">
                  <a:moveTo>
                    <a:pt x="492" y="24"/>
                  </a:moveTo>
                  <a:lnTo>
                    <a:pt x="456" y="0"/>
                  </a:lnTo>
                  <a:lnTo>
                    <a:pt x="420" y="0"/>
                  </a:lnTo>
                  <a:lnTo>
                    <a:pt x="384" y="0"/>
                  </a:lnTo>
                  <a:lnTo>
                    <a:pt x="348" y="12"/>
                  </a:lnTo>
                  <a:lnTo>
                    <a:pt x="312" y="24"/>
                  </a:lnTo>
                  <a:lnTo>
                    <a:pt x="276" y="36"/>
                  </a:lnTo>
                  <a:lnTo>
                    <a:pt x="240" y="48"/>
                  </a:lnTo>
                  <a:lnTo>
                    <a:pt x="204" y="60"/>
                  </a:lnTo>
                  <a:lnTo>
                    <a:pt x="168" y="72"/>
                  </a:lnTo>
                  <a:lnTo>
                    <a:pt x="132" y="84"/>
                  </a:lnTo>
                  <a:lnTo>
                    <a:pt x="96" y="96"/>
                  </a:lnTo>
                  <a:lnTo>
                    <a:pt x="60" y="120"/>
                  </a:lnTo>
                  <a:lnTo>
                    <a:pt x="24" y="144"/>
                  </a:lnTo>
                  <a:lnTo>
                    <a:pt x="12" y="180"/>
                  </a:lnTo>
                  <a:lnTo>
                    <a:pt x="0" y="216"/>
                  </a:lnTo>
                </a:path>
              </a:pathLst>
            </a:custGeom>
            <a:noFill/>
            <a:ln w="50800" cap="rnd">
              <a:solidFill>
                <a:schemeClr val="hlink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1758" name="Freeform 12">
              <a:extLst>
                <a:ext uri="{FF2B5EF4-FFF2-40B4-BE49-F238E27FC236}">
                  <a16:creationId xmlns:a16="http://schemas.microsoft.com/office/drawing/2014/main" id="{A5E8A02A-A7B2-476F-A4DB-00DC94CD3F32}"/>
                </a:ext>
              </a:extLst>
            </p:cNvPr>
            <p:cNvSpPr>
              <a:spLocks/>
            </p:cNvSpPr>
            <p:nvPr/>
          </p:nvSpPr>
          <p:spPr bwMode="auto">
            <a:xfrm>
              <a:off x="612" y="3744"/>
              <a:ext cx="253" cy="133"/>
            </a:xfrm>
            <a:custGeom>
              <a:avLst/>
              <a:gdLst>
                <a:gd name="T0" fmla="*/ 12 w 253"/>
                <a:gd name="T1" fmla="*/ 0 h 133"/>
                <a:gd name="T2" fmla="*/ 0 w 253"/>
                <a:gd name="T3" fmla="*/ 36 h 133"/>
                <a:gd name="T4" fmla="*/ 36 w 253"/>
                <a:gd name="T5" fmla="*/ 60 h 133"/>
                <a:gd name="T6" fmla="*/ 72 w 253"/>
                <a:gd name="T7" fmla="*/ 84 h 133"/>
                <a:gd name="T8" fmla="*/ 108 w 253"/>
                <a:gd name="T9" fmla="*/ 108 h 133"/>
                <a:gd name="T10" fmla="*/ 144 w 253"/>
                <a:gd name="T11" fmla="*/ 108 h 133"/>
                <a:gd name="T12" fmla="*/ 180 w 253"/>
                <a:gd name="T13" fmla="*/ 120 h 133"/>
                <a:gd name="T14" fmla="*/ 216 w 253"/>
                <a:gd name="T15" fmla="*/ 132 h 133"/>
                <a:gd name="T16" fmla="*/ 252 w 253"/>
                <a:gd name="T17" fmla="*/ 132 h 13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253"/>
                <a:gd name="T28" fmla="*/ 0 h 133"/>
                <a:gd name="T29" fmla="*/ 253 w 253"/>
                <a:gd name="T30" fmla="*/ 133 h 133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253" h="133">
                  <a:moveTo>
                    <a:pt x="12" y="0"/>
                  </a:moveTo>
                  <a:lnTo>
                    <a:pt x="0" y="36"/>
                  </a:lnTo>
                  <a:lnTo>
                    <a:pt x="36" y="60"/>
                  </a:lnTo>
                  <a:lnTo>
                    <a:pt x="72" y="84"/>
                  </a:lnTo>
                  <a:lnTo>
                    <a:pt x="108" y="108"/>
                  </a:lnTo>
                  <a:lnTo>
                    <a:pt x="144" y="108"/>
                  </a:lnTo>
                  <a:lnTo>
                    <a:pt x="180" y="120"/>
                  </a:lnTo>
                  <a:lnTo>
                    <a:pt x="216" y="132"/>
                  </a:lnTo>
                  <a:lnTo>
                    <a:pt x="252" y="132"/>
                  </a:lnTo>
                </a:path>
              </a:pathLst>
            </a:custGeom>
            <a:noFill/>
            <a:ln w="50800" cap="rnd">
              <a:solidFill>
                <a:srgbClr val="00279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1759" name="Freeform 13">
              <a:extLst>
                <a:ext uri="{FF2B5EF4-FFF2-40B4-BE49-F238E27FC236}">
                  <a16:creationId xmlns:a16="http://schemas.microsoft.com/office/drawing/2014/main" id="{79459BD0-665E-4E1F-936F-58E7CC2909A9}"/>
                </a:ext>
              </a:extLst>
            </p:cNvPr>
            <p:cNvSpPr>
              <a:spLocks/>
            </p:cNvSpPr>
            <p:nvPr/>
          </p:nvSpPr>
          <p:spPr bwMode="auto">
            <a:xfrm>
              <a:off x="960" y="3696"/>
              <a:ext cx="265" cy="193"/>
            </a:xfrm>
            <a:custGeom>
              <a:avLst/>
              <a:gdLst>
                <a:gd name="T0" fmla="*/ 0 w 265"/>
                <a:gd name="T1" fmla="*/ 192 h 193"/>
                <a:gd name="T2" fmla="*/ 36 w 265"/>
                <a:gd name="T3" fmla="*/ 180 h 193"/>
                <a:gd name="T4" fmla="*/ 72 w 265"/>
                <a:gd name="T5" fmla="*/ 168 h 193"/>
                <a:gd name="T6" fmla="*/ 108 w 265"/>
                <a:gd name="T7" fmla="*/ 144 h 193"/>
                <a:gd name="T8" fmla="*/ 144 w 265"/>
                <a:gd name="T9" fmla="*/ 120 h 193"/>
                <a:gd name="T10" fmla="*/ 180 w 265"/>
                <a:gd name="T11" fmla="*/ 96 h 193"/>
                <a:gd name="T12" fmla="*/ 216 w 265"/>
                <a:gd name="T13" fmla="*/ 72 h 193"/>
                <a:gd name="T14" fmla="*/ 240 w 265"/>
                <a:gd name="T15" fmla="*/ 36 h 193"/>
                <a:gd name="T16" fmla="*/ 264 w 265"/>
                <a:gd name="T17" fmla="*/ 0 h 19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265"/>
                <a:gd name="T28" fmla="*/ 0 h 193"/>
                <a:gd name="T29" fmla="*/ 265 w 265"/>
                <a:gd name="T30" fmla="*/ 193 h 193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265" h="193">
                  <a:moveTo>
                    <a:pt x="0" y="192"/>
                  </a:moveTo>
                  <a:lnTo>
                    <a:pt x="36" y="180"/>
                  </a:lnTo>
                  <a:lnTo>
                    <a:pt x="72" y="168"/>
                  </a:lnTo>
                  <a:lnTo>
                    <a:pt x="108" y="144"/>
                  </a:lnTo>
                  <a:lnTo>
                    <a:pt x="144" y="120"/>
                  </a:lnTo>
                  <a:lnTo>
                    <a:pt x="180" y="96"/>
                  </a:lnTo>
                  <a:lnTo>
                    <a:pt x="216" y="72"/>
                  </a:lnTo>
                  <a:lnTo>
                    <a:pt x="240" y="36"/>
                  </a:lnTo>
                  <a:lnTo>
                    <a:pt x="264" y="0"/>
                  </a:lnTo>
                </a:path>
              </a:pathLst>
            </a:custGeom>
            <a:noFill/>
            <a:ln w="50800" cap="rnd">
              <a:solidFill>
                <a:srgbClr val="00279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1760" name="Freeform 14">
              <a:extLst>
                <a:ext uri="{FF2B5EF4-FFF2-40B4-BE49-F238E27FC236}">
                  <a16:creationId xmlns:a16="http://schemas.microsoft.com/office/drawing/2014/main" id="{9512FC7C-F7DD-4DF0-B11E-5AB69AF44FA1}"/>
                </a:ext>
              </a:extLst>
            </p:cNvPr>
            <p:cNvSpPr>
              <a:spLocks/>
            </p:cNvSpPr>
            <p:nvPr/>
          </p:nvSpPr>
          <p:spPr bwMode="auto">
            <a:xfrm>
              <a:off x="5124" y="3648"/>
              <a:ext cx="253" cy="133"/>
            </a:xfrm>
            <a:custGeom>
              <a:avLst/>
              <a:gdLst>
                <a:gd name="T0" fmla="*/ 12 w 253"/>
                <a:gd name="T1" fmla="*/ 0 h 133"/>
                <a:gd name="T2" fmla="*/ 0 w 253"/>
                <a:gd name="T3" fmla="*/ 36 h 133"/>
                <a:gd name="T4" fmla="*/ 36 w 253"/>
                <a:gd name="T5" fmla="*/ 60 h 133"/>
                <a:gd name="T6" fmla="*/ 72 w 253"/>
                <a:gd name="T7" fmla="*/ 84 h 133"/>
                <a:gd name="T8" fmla="*/ 108 w 253"/>
                <a:gd name="T9" fmla="*/ 108 h 133"/>
                <a:gd name="T10" fmla="*/ 144 w 253"/>
                <a:gd name="T11" fmla="*/ 108 h 133"/>
                <a:gd name="T12" fmla="*/ 180 w 253"/>
                <a:gd name="T13" fmla="*/ 120 h 133"/>
                <a:gd name="T14" fmla="*/ 216 w 253"/>
                <a:gd name="T15" fmla="*/ 132 h 133"/>
                <a:gd name="T16" fmla="*/ 252 w 253"/>
                <a:gd name="T17" fmla="*/ 132 h 13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253"/>
                <a:gd name="T28" fmla="*/ 0 h 133"/>
                <a:gd name="T29" fmla="*/ 253 w 253"/>
                <a:gd name="T30" fmla="*/ 133 h 133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253" h="133">
                  <a:moveTo>
                    <a:pt x="12" y="0"/>
                  </a:moveTo>
                  <a:lnTo>
                    <a:pt x="0" y="36"/>
                  </a:lnTo>
                  <a:lnTo>
                    <a:pt x="36" y="60"/>
                  </a:lnTo>
                  <a:lnTo>
                    <a:pt x="72" y="84"/>
                  </a:lnTo>
                  <a:lnTo>
                    <a:pt x="108" y="108"/>
                  </a:lnTo>
                  <a:lnTo>
                    <a:pt x="144" y="108"/>
                  </a:lnTo>
                  <a:lnTo>
                    <a:pt x="180" y="120"/>
                  </a:lnTo>
                  <a:lnTo>
                    <a:pt x="216" y="132"/>
                  </a:lnTo>
                  <a:lnTo>
                    <a:pt x="252" y="132"/>
                  </a:lnTo>
                </a:path>
              </a:pathLst>
            </a:custGeom>
            <a:noFill/>
            <a:ln w="50800" cap="rnd">
              <a:solidFill>
                <a:srgbClr val="00279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1761" name="Freeform 15">
              <a:extLst>
                <a:ext uri="{FF2B5EF4-FFF2-40B4-BE49-F238E27FC236}">
                  <a16:creationId xmlns:a16="http://schemas.microsoft.com/office/drawing/2014/main" id="{CBFBA6AC-EFBA-4D70-8274-E2FE3872D3DA}"/>
                </a:ext>
              </a:extLst>
            </p:cNvPr>
            <p:cNvSpPr>
              <a:spLocks/>
            </p:cNvSpPr>
            <p:nvPr/>
          </p:nvSpPr>
          <p:spPr bwMode="auto">
            <a:xfrm>
              <a:off x="3684" y="3696"/>
              <a:ext cx="253" cy="133"/>
            </a:xfrm>
            <a:custGeom>
              <a:avLst/>
              <a:gdLst>
                <a:gd name="T0" fmla="*/ 12 w 253"/>
                <a:gd name="T1" fmla="*/ 0 h 133"/>
                <a:gd name="T2" fmla="*/ 0 w 253"/>
                <a:gd name="T3" fmla="*/ 36 h 133"/>
                <a:gd name="T4" fmla="*/ 36 w 253"/>
                <a:gd name="T5" fmla="*/ 60 h 133"/>
                <a:gd name="T6" fmla="*/ 72 w 253"/>
                <a:gd name="T7" fmla="*/ 84 h 133"/>
                <a:gd name="T8" fmla="*/ 108 w 253"/>
                <a:gd name="T9" fmla="*/ 108 h 133"/>
                <a:gd name="T10" fmla="*/ 144 w 253"/>
                <a:gd name="T11" fmla="*/ 108 h 133"/>
                <a:gd name="T12" fmla="*/ 180 w 253"/>
                <a:gd name="T13" fmla="*/ 120 h 133"/>
                <a:gd name="T14" fmla="*/ 216 w 253"/>
                <a:gd name="T15" fmla="*/ 132 h 133"/>
                <a:gd name="T16" fmla="*/ 252 w 253"/>
                <a:gd name="T17" fmla="*/ 132 h 13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253"/>
                <a:gd name="T28" fmla="*/ 0 h 133"/>
                <a:gd name="T29" fmla="*/ 253 w 253"/>
                <a:gd name="T30" fmla="*/ 133 h 133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253" h="133">
                  <a:moveTo>
                    <a:pt x="12" y="0"/>
                  </a:moveTo>
                  <a:lnTo>
                    <a:pt x="0" y="36"/>
                  </a:lnTo>
                  <a:lnTo>
                    <a:pt x="36" y="60"/>
                  </a:lnTo>
                  <a:lnTo>
                    <a:pt x="72" y="84"/>
                  </a:lnTo>
                  <a:lnTo>
                    <a:pt x="108" y="108"/>
                  </a:lnTo>
                  <a:lnTo>
                    <a:pt x="144" y="108"/>
                  </a:lnTo>
                  <a:lnTo>
                    <a:pt x="180" y="120"/>
                  </a:lnTo>
                  <a:lnTo>
                    <a:pt x="216" y="132"/>
                  </a:lnTo>
                  <a:lnTo>
                    <a:pt x="252" y="132"/>
                  </a:lnTo>
                </a:path>
              </a:pathLst>
            </a:custGeom>
            <a:noFill/>
            <a:ln w="50800" cap="rnd">
              <a:solidFill>
                <a:srgbClr val="00279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1762" name="Freeform 16">
              <a:extLst>
                <a:ext uri="{FF2B5EF4-FFF2-40B4-BE49-F238E27FC236}">
                  <a16:creationId xmlns:a16="http://schemas.microsoft.com/office/drawing/2014/main" id="{362311B4-648E-4CD4-8AE9-914A971C79AE}"/>
                </a:ext>
              </a:extLst>
            </p:cNvPr>
            <p:cNvSpPr>
              <a:spLocks/>
            </p:cNvSpPr>
            <p:nvPr/>
          </p:nvSpPr>
          <p:spPr bwMode="auto">
            <a:xfrm>
              <a:off x="2004" y="3744"/>
              <a:ext cx="253" cy="133"/>
            </a:xfrm>
            <a:custGeom>
              <a:avLst/>
              <a:gdLst>
                <a:gd name="T0" fmla="*/ 12 w 253"/>
                <a:gd name="T1" fmla="*/ 0 h 133"/>
                <a:gd name="T2" fmla="*/ 0 w 253"/>
                <a:gd name="T3" fmla="*/ 36 h 133"/>
                <a:gd name="T4" fmla="*/ 36 w 253"/>
                <a:gd name="T5" fmla="*/ 60 h 133"/>
                <a:gd name="T6" fmla="*/ 72 w 253"/>
                <a:gd name="T7" fmla="*/ 84 h 133"/>
                <a:gd name="T8" fmla="*/ 108 w 253"/>
                <a:gd name="T9" fmla="*/ 108 h 133"/>
                <a:gd name="T10" fmla="*/ 144 w 253"/>
                <a:gd name="T11" fmla="*/ 108 h 133"/>
                <a:gd name="T12" fmla="*/ 180 w 253"/>
                <a:gd name="T13" fmla="*/ 120 h 133"/>
                <a:gd name="T14" fmla="*/ 216 w 253"/>
                <a:gd name="T15" fmla="*/ 132 h 133"/>
                <a:gd name="T16" fmla="*/ 252 w 253"/>
                <a:gd name="T17" fmla="*/ 132 h 13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253"/>
                <a:gd name="T28" fmla="*/ 0 h 133"/>
                <a:gd name="T29" fmla="*/ 253 w 253"/>
                <a:gd name="T30" fmla="*/ 133 h 133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253" h="133">
                  <a:moveTo>
                    <a:pt x="12" y="0"/>
                  </a:moveTo>
                  <a:lnTo>
                    <a:pt x="0" y="36"/>
                  </a:lnTo>
                  <a:lnTo>
                    <a:pt x="36" y="60"/>
                  </a:lnTo>
                  <a:lnTo>
                    <a:pt x="72" y="84"/>
                  </a:lnTo>
                  <a:lnTo>
                    <a:pt x="108" y="108"/>
                  </a:lnTo>
                  <a:lnTo>
                    <a:pt x="144" y="108"/>
                  </a:lnTo>
                  <a:lnTo>
                    <a:pt x="180" y="120"/>
                  </a:lnTo>
                  <a:lnTo>
                    <a:pt x="216" y="132"/>
                  </a:lnTo>
                  <a:lnTo>
                    <a:pt x="252" y="132"/>
                  </a:lnTo>
                </a:path>
              </a:pathLst>
            </a:custGeom>
            <a:noFill/>
            <a:ln w="50800" cap="rnd">
              <a:solidFill>
                <a:srgbClr val="00279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1763" name="Freeform 17">
              <a:extLst>
                <a:ext uri="{FF2B5EF4-FFF2-40B4-BE49-F238E27FC236}">
                  <a16:creationId xmlns:a16="http://schemas.microsoft.com/office/drawing/2014/main" id="{ED92A181-75DA-4EF2-B8D9-6EF6578F32D7}"/>
                </a:ext>
              </a:extLst>
            </p:cNvPr>
            <p:cNvSpPr>
              <a:spLocks/>
            </p:cNvSpPr>
            <p:nvPr/>
          </p:nvSpPr>
          <p:spPr bwMode="auto">
            <a:xfrm>
              <a:off x="4080" y="3648"/>
              <a:ext cx="265" cy="193"/>
            </a:xfrm>
            <a:custGeom>
              <a:avLst/>
              <a:gdLst>
                <a:gd name="T0" fmla="*/ 0 w 265"/>
                <a:gd name="T1" fmla="*/ 192 h 193"/>
                <a:gd name="T2" fmla="*/ 36 w 265"/>
                <a:gd name="T3" fmla="*/ 180 h 193"/>
                <a:gd name="T4" fmla="*/ 72 w 265"/>
                <a:gd name="T5" fmla="*/ 168 h 193"/>
                <a:gd name="T6" fmla="*/ 108 w 265"/>
                <a:gd name="T7" fmla="*/ 144 h 193"/>
                <a:gd name="T8" fmla="*/ 144 w 265"/>
                <a:gd name="T9" fmla="*/ 120 h 193"/>
                <a:gd name="T10" fmla="*/ 180 w 265"/>
                <a:gd name="T11" fmla="*/ 96 h 193"/>
                <a:gd name="T12" fmla="*/ 216 w 265"/>
                <a:gd name="T13" fmla="*/ 72 h 193"/>
                <a:gd name="T14" fmla="*/ 240 w 265"/>
                <a:gd name="T15" fmla="*/ 36 h 193"/>
                <a:gd name="T16" fmla="*/ 264 w 265"/>
                <a:gd name="T17" fmla="*/ 0 h 19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265"/>
                <a:gd name="T28" fmla="*/ 0 h 193"/>
                <a:gd name="T29" fmla="*/ 265 w 265"/>
                <a:gd name="T30" fmla="*/ 193 h 193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265" h="193">
                  <a:moveTo>
                    <a:pt x="0" y="192"/>
                  </a:moveTo>
                  <a:lnTo>
                    <a:pt x="36" y="180"/>
                  </a:lnTo>
                  <a:lnTo>
                    <a:pt x="72" y="168"/>
                  </a:lnTo>
                  <a:lnTo>
                    <a:pt x="108" y="144"/>
                  </a:lnTo>
                  <a:lnTo>
                    <a:pt x="144" y="120"/>
                  </a:lnTo>
                  <a:lnTo>
                    <a:pt x="180" y="96"/>
                  </a:lnTo>
                  <a:lnTo>
                    <a:pt x="216" y="72"/>
                  </a:lnTo>
                  <a:lnTo>
                    <a:pt x="240" y="36"/>
                  </a:lnTo>
                  <a:lnTo>
                    <a:pt x="264" y="0"/>
                  </a:lnTo>
                </a:path>
              </a:pathLst>
            </a:custGeom>
            <a:noFill/>
            <a:ln w="50800" cap="rnd">
              <a:solidFill>
                <a:srgbClr val="00279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1764" name="Freeform 18">
              <a:extLst>
                <a:ext uri="{FF2B5EF4-FFF2-40B4-BE49-F238E27FC236}">
                  <a16:creationId xmlns:a16="http://schemas.microsoft.com/office/drawing/2014/main" id="{4AF57A8D-B550-4A42-9F60-A1576B2FBB23}"/>
                </a:ext>
              </a:extLst>
            </p:cNvPr>
            <p:cNvSpPr>
              <a:spLocks/>
            </p:cNvSpPr>
            <p:nvPr/>
          </p:nvSpPr>
          <p:spPr bwMode="auto">
            <a:xfrm>
              <a:off x="2448" y="3696"/>
              <a:ext cx="265" cy="193"/>
            </a:xfrm>
            <a:custGeom>
              <a:avLst/>
              <a:gdLst>
                <a:gd name="T0" fmla="*/ 0 w 265"/>
                <a:gd name="T1" fmla="*/ 192 h 193"/>
                <a:gd name="T2" fmla="*/ 36 w 265"/>
                <a:gd name="T3" fmla="*/ 180 h 193"/>
                <a:gd name="T4" fmla="*/ 72 w 265"/>
                <a:gd name="T5" fmla="*/ 168 h 193"/>
                <a:gd name="T6" fmla="*/ 108 w 265"/>
                <a:gd name="T7" fmla="*/ 144 h 193"/>
                <a:gd name="T8" fmla="*/ 144 w 265"/>
                <a:gd name="T9" fmla="*/ 120 h 193"/>
                <a:gd name="T10" fmla="*/ 180 w 265"/>
                <a:gd name="T11" fmla="*/ 96 h 193"/>
                <a:gd name="T12" fmla="*/ 216 w 265"/>
                <a:gd name="T13" fmla="*/ 72 h 193"/>
                <a:gd name="T14" fmla="*/ 240 w 265"/>
                <a:gd name="T15" fmla="*/ 36 h 193"/>
                <a:gd name="T16" fmla="*/ 264 w 265"/>
                <a:gd name="T17" fmla="*/ 0 h 19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265"/>
                <a:gd name="T28" fmla="*/ 0 h 193"/>
                <a:gd name="T29" fmla="*/ 265 w 265"/>
                <a:gd name="T30" fmla="*/ 193 h 193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265" h="193">
                  <a:moveTo>
                    <a:pt x="0" y="192"/>
                  </a:moveTo>
                  <a:lnTo>
                    <a:pt x="36" y="180"/>
                  </a:lnTo>
                  <a:lnTo>
                    <a:pt x="72" y="168"/>
                  </a:lnTo>
                  <a:lnTo>
                    <a:pt x="108" y="144"/>
                  </a:lnTo>
                  <a:lnTo>
                    <a:pt x="144" y="120"/>
                  </a:lnTo>
                  <a:lnTo>
                    <a:pt x="180" y="96"/>
                  </a:lnTo>
                  <a:lnTo>
                    <a:pt x="216" y="72"/>
                  </a:lnTo>
                  <a:lnTo>
                    <a:pt x="240" y="36"/>
                  </a:lnTo>
                  <a:lnTo>
                    <a:pt x="264" y="0"/>
                  </a:lnTo>
                </a:path>
              </a:pathLst>
            </a:custGeom>
            <a:noFill/>
            <a:ln w="50800" cap="rnd">
              <a:solidFill>
                <a:srgbClr val="00279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1765" name="Rectangle 19">
              <a:extLst>
                <a:ext uri="{FF2B5EF4-FFF2-40B4-BE49-F238E27FC236}">
                  <a16:creationId xmlns:a16="http://schemas.microsoft.com/office/drawing/2014/main" id="{B1C23212-86C2-4872-911F-808A8A0CB8B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87" y="3044"/>
              <a:ext cx="699" cy="2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2000" b="1">
                  <a:solidFill>
                    <a:srgbClr val="00279F"/>
                  </a:solidFill>
                  <a:latin typeface="Comic Sans MS" panose="030F0702030302020204" pitchFamily="66" charset="0"/>
                </a:rPr>
                <a:t>Bubbles</a:t>
              </a:r>
            </a:p>
          </p:txBody>
        </p:sp>
        <p:sp>
          <p:nvSpPr>
            <p:cNvPr id="31766" name="Rectangle 20">
              <a:extLst>
                <a:ext uri="{FF2B5EF4-FFF2-40B4-BE49-F238E27FC236}">
                  <a16:creationId xmlns:a16="http://schemas.microsoft.com/office/drawing/2014/main" id="{593D5958-6F56-4BD4-9DA3-D8BD3D955FD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23" y="3068"/>
              <a:ext cx="699" cy="2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2000" b="1">
                  <a:solidFill>
                    <a:srgbClr val="00279F"/>
                  </a:solidFill>
                  <a:latin typeface="Comic Sans MS" panose="030F0702030302020204" pitchFamily="66" charset="0"/>
                </a:rPr>
                <a:t>Bubbles</a:t>
              </a:r>
            </a:p>
          </p:txBody>
        </p:sp>
      </p:grpSp>
      <p:sp>
        <p:nvSpPr>
          <p:cNvPr id="31750" name="Footer Placeholder 23">
            <a:extLst>
              <a:ext uri="{FF2B5EF4-FFF2-40B4-BE49-F238E27FC236}">
                <a16:creationId xmlns:a16="http://schemas.microsoft.com/office/drawing/2014/main" id="{CBF420D4-16AD-4B1B-BC79-1A7211BDB1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400"/>
              <a:t>copyright cmassengale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build="p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Number Placeholder 5">
            <a:extLst>
              <a:ext uri="{FF2B5EF4-FFF2-40B4-BE49-F238E27FC236}">
                <a16:creationId xmlns:a16="http://schemas.microsoft.com/office/drawing/2014/main" id="{55751881-C896-4B26-B7A3-94FA62E31E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C4D63F49-8877-4071-9B59-00F1EBCAC08C}" type="slidenum">
              <a:rPr lang="en-US" altLang="en-US" sz="1400"/>
              <a:pPr eaLnBrk="1" hangingPunct="1"/>
              <a:t>24</a:t>
            </a:fld>
            <a:endParaRPr lang="en-US" altLang="en-US" sz="1400"/>
          </a:p>
        </p:txBody>
      </p:sp>
      <p:sp>
        <p:nvSpPr>
          <p:cNvPr id="20482" name="Rectangle 2">
            <a:extLst>
              <a:ext uri="{FF2B5EF4-FFF2-40B4-BE49-F238E27FC236}">
                <a16:creationId xmlns:a16="http://schemas.microsoft.com/office/drawing/2014/main" id="{4720DB54-31AB-444F-BC80-67D374B24A8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381000"/>
            <a:ext cx="6477000" cy="838200"/>
          </a:xfrm>
        </p:spPr>
        <p:txBody>
          <a:bodyPr lIns="90488" tIns="44450" rIns="90488" bIns="44450"/>
          <a:lstStyle/>
          <a:p>
            <a:pPr eaLnBrk="1" hangingPunct="1">
              <a:defRPr/>
            </a:pPr>
            <a:r>
              <a:rPr lang="en-US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DNA Replication</a:t>
            </a:r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25BAC753-E5D6-41BF-B298-8CBBE446CA9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828800" y="1447800"/>
            <a:ext cx="6477000" cy="4648200"/>
          </a:xfrm>
        </p:spPr>
        <p:txBody>
          <a:bodyPr lIns="90488" tIns="44450" rIns="90488" bIns="44450"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36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Enzyme </a:t>
            </a:r>
            <a:r>
              <a:rPr lang="en-US" sz="3600" b="1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Helicase</a:t>
            </a:r>
            <a:r>
              <a:rPr lang="en-US" sz="36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 unwinds and separates the 2 DNA strands by breaking the </a:t>
            </a:r>
            <a:r>
              <a:rPr lang="en-US" sz="3600" b="1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weak hydrogen bonds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3600" b="1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Single-Strand Binding Proteins</a:t>
            </a:r>
            <a:r>
              <a:rPr lang="en-US" sz="36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 </a:t>
            </a:r>
            <a:r>
              <a:rPr lang="en-US" sz="3600" b="1">
                <a:solidFill>
                  <a:srgbClr val="000066"/>
                </a:solidFill>
                <a:latin typeface="Comic Sans MS" pitchFamily="66" charset="0"/>
              </a:rPr>
              <a:t>attach and keep the 2 DNA strands </a:t>
            </a:r>
            <a:r>
              <a:rPr lang="en-US" sz="3600" b="1">
                <a:solidFill>
                  <a:srgbClr val="A50021"/>
                </a:solidFill>
                <a:latin typeface="Comic Sans MS" pitchFamily="66" charset="0"/>
              </a:rPr>
              <a:t>separated and untwisted</a:t>
            </a:r>
          </a:p>
        </p:txBody>
      </p:sp>
      <p:sp>
        <p:nvSpPr>
          <p:cNvPr id="32773" name="Footer Placeholder 6">
            <a:extLst>
              <a:ext uri="{FF2B5EF4-FFF2-40B4-BE49-F238E27FC236}">
                <a16:creationId xmlns:a16="http://schemas.microsoft.com/office/drawing/2014/main" id="{64D30F9B-1441-44AF-83F0-5AFBE48447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400"/>
              <a:t>copyright cmassengale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build="p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>
            <a:extLst>
              <a:ext uri="{FF2B5EF4-FFF2-40B4-BE49-F238E27FC236}">
                <a16:creationId xmlns:a16="http://schemas.microsoft.com/office/drawing/2014/main" id="{9C2DC10A-ACA0-4D79-B27F-CA7CBE88A2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C7074FE9-200C-411C-ADE4-547F698A5A0D}" type="slidenum">
              <a:rPr lang="en-US" altLang="en-US" sz="1400"/>
              <a:pPr eaLnBrk="1" hangingPunct="1"/>
              <a:t>25</a:t>
            </a:fld>
            <a:endParaRPr lang="en-US" altLang="en-US" sz="1400"/>
          </a:p>
        </p:txBody>
      </p:sp>
      <p:sp>
        <p:nvSpPr>
          <p:cNvPr id="21506" name="Rectangle 2">
            <a:extLst>
              <a:ext uri="{FF2B5EF4-FFF2-40B4-BE49-F238E27FC236}">
                <a16:creationId xmlns:a16="http://schemas.microsoft.com/office/drawing/2014/main" id="{B114A0B7-0016-4745-9754-B55ED8065C0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381000"/>
            <a:ext cx="6477000" cy="990600"/>
          </a:xfrm>
        </p:spPr>
        <p:txBody>
          <a:bodyPr lIns="90488" tIns="44450" rIns="90488" bIns="44450"/>
          <a:lstStyle/>
          <a:p>
            <a:pPr eaLnBrk="1" hangingPunct="1">
              <a:defRPr/>
            </a:pPr>
            <a:r>
              <a:rPr lang="en-US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DNA Replication</a:t>
            </a:r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E74F524E-F030-4B52-9D4D-02C696E6E97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447800" y="1447800"/>
            <a:ext cx="7239000" cy="4648200"/>
          </a:xfrm>
        </p:spPr>
        <p:txBody>
          <a:bodyPr lIns="90488" tIns="44450" rIns="90488" bIns="44450"/>
          <a:lstStyle/>
          <a:p>
            <a:pPr eaLnBrk="1" hangingPunct="1">
              <a:defRPr/>
            </a:pPr>
            <a:r>
              <a:rPr lang="en-US" b="1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Enzyme </a:t>
            </a:r>
            <a:r>
              <a:rPr lang="en-US" b="1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Topoisomerase</a:t>
            </a:r>
            <a:r>
              <a:rPr lang="en-US" b="1">
                <a:latin typeface="Comic Sans MS" pitchFamily="66" charset="0"/>
              </a:rPr>
              <a:t> attaches to the 2 forks of the bubble to </a:t>
            </a:r>
            <a:r>
              <a:rPr lang="en-US" b="1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relieve stress</a:t>
            </a:r>
            <a:r>
              <a:rPr lang="en-US" b="1">
                <a:latin typeface="Comic Sans MS" pitchFamily="66" charset="0"/>
              </a:rPr>
              <a:t> on the </a:t>
            </a:r>
            <a:r>
              <a:rPr lang="en-US" b="1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DNA molecule</a:t>
            </a:r>
            <a:r>
              <a:rPr lang="en-US" b="1">
                <a:latin typeface="Comic Sans MS" pitchFamily="66" charset="0"/>
              </a:rPr>
              <a:t> as it separates</a:t>
            </a:r>
          </a:p>
        </p:txBody>
      </p:sp>
      <p:grpSp>
        <p:nvGrpSpPr>
          <p:cNvPr id="2" name="Group 4">
            <a:extLst>
              <a:ext uri="{FF2B5EF4-FFF2-40B4-BE49-F238E27FC236}">
                <a16:creationId xmlns:a16="http://schemas.microsoft.com/office/drawing/2014/main" id="{D2C838C8-10A1-4C1A-84A8-19CA34D3D9E2}"/>
              </a:ext>
            </a:extLst>
          </p:cNvPr>
          <p:cNvGrpSpPr>
            <a:grpSpLocks/>
          </p:cNvGrpSpPr>
          <p:nvPr/>
        </p:nvGrpSpPr>
        <p:grpSpPr bwMode="auto">
          <a:xfrm>
            <a:off x="1676400" y="3657600"/>
            <a:ext cx="2039938" cy="2300288"/>
            <a:chOff x="900" y="2632"/>
            <a:chExt cx="1285" cy="1449"/>
          </a:xfrm>
        </p:grpSpPr>
        <p:sp>
          <p:nvSpPr>
            <p:cNvPr id="33811" name="Freeform 5">
              <a:extLst>
                <a:ext uri="{FF2B5EF4-FFF2-40B4-BE49-F238E27FC236}">
                  <a16:creationId xmlns:a16="http://schemas.microsoft.com/office/drawing/2014/main" id="{1549D867-65CE-405C-ABB8-1B69D22DF5C5}"/>
                </a:ext>
              </a:extLst>
            </p:cNvPr>
            <p:cNvSpPr>
              <a:spLocks/>
            </p:cNvSpPr>
            <p:nvPr/>
          </p:nvSpPr>
          <p:spPr bwMode="auto">
            <a:xfrm>
              <a:off x="900" y="2964"/>
              <a:ext cx="1285" cy="1117"/>
            </a:xfrm>
            <a:custGeom>
              <a:avLst/>
              <a:gdLst>
                <a:gd name="T0" fmla="*/ 0 w 1285"/>
                <a:gd name="T1" fmla="*/ 1080 h 1117"/>
                <a:gd name="T2" fmla="*/ 72 w 1285"/>
                <a:gd name="T3" fmla="*/ 1044 h 1117"/>
                <a:gd name="T4" fmla="*/ 144 w 1285"/>
                <a:gd name="T5" fmla="*/ 996 h 1117"/>
                <a:gd name="T6" fmla="*/ 216 w 1285"/>
                <a:gd name="T7" fmla="*/ 924 h 1117"/>
                <a:gd name="T8" fmla="*/ 288 w 1285"/>
                <a:gd name="T9" fmla="*/ 852 h 1117"/>
                <a:gd name="T10" fmla="*/ 348 w 1285"/>
                <a:gd name="T11" fmla="*/ 792 h 1117"/>
                <a:gd name="T12" fmla="*/ 420 w 1285"/>
                <a:gd name="T13" fmla="*/ 732 h 1117"/>
                <a:gd name="T14" fmla="*/ 480 w 1285"/>
                <a:gd name="T15" fmla="*/ 672 h 1117"/>
                <a:gd name="T16" fmla="*/ 564 w 1285"/>
                <a:gd name="T17" fmla="*/ 600 h 1117"/>
                <a:gd name="T18" fmla="*/ 624 w 1285"/>
                <a:gd name="T19" fmla="*/ 528 h 1117"/>
                <a:gd name="T20" fmla="*/ 672 w 1285"/>
                <a:gd name="T21" fmla="*/ 456 h 1117"/>
                <a:gd name="T22" fmla="*/ 696 w 1285"/>
                <a:gd name="T23" fmla="*/ 384 h 1117"/>
                <a:gd name="T24" fmla="*/ 720 w 1285"/>
                <a:gd name="T25" fmla="*/ 312 h 1117"/>
                <a:gd name="T26" fmla="*/ 732 w 1285"/>
                <a:gd name="T27" fmla="*/ 228 h 1117"/>
                <a:gd name="T28" fmla="*/ 732 w 1285"/>
                <a:gd name="T29" fmla="*/ 144 h 1117"/>
                <a:gd name="T30" fmla="*/ 732 w 1285"/>
                <a:gd name="T31" fmla="*/ 72 h 1117"/>
                <a:gd name="T32" fmla="*/ 672 w 1285"/>
                <a:gd name="T33" fmla="*/ 0 h 1117"/>
                <a:gd name="T34" fmla="*/ 600 w 1285"/>
                <a:gd name="T35" fmla="*/ 24 h 1117"/>
                <a:gd name="T36" fmla="*/ 540 w 1285"/>
                <a:gd name="T37" fmla="*/ 96 h 1117"/>
                <a:gd name="T38" fmla="*/ 516 w 1285"/>
                <a:gd name="T39" fmla="*/ 168 h 1117"/>
                <a:gd name="T40" fmla="*/ 516 w 1285"/>
                <a:gd name="T41" fmla="*/ 264 h 1117"/>
                <a:gd name="T42" fmla="*/ 540 w 1285"/>
                <a:gd name="T43" fmla="*/ 336 h 1117"/>
                <a:gd name="T44" fmla="*/ 588 w 1285"/>
                <a:gd name="T45" fmla="*/ 420 h 1117"/>
                <a:gd name="T46" fmla="*/ 660 w 1285"/>
                <a:gd name="T47" fmla="*/ 492 h 1117"/>
                <a:gd name="T48" fmla="*/ 744 w 1285"/>
                <a:gd name="T49" fmla="*/ 564 h 1117"/>
                <a:gd name="T50" fmla="*/ 816 w 1285"/>
                <a:gd name="T51" fmla="*/ 636 h 1117"/>
                <a:gd name="T52" fmla="*/ 888 w 1285"/>
                <a:gd name="T53" fmla="*/ 708 h 1117"/>
                <a:gd name="T54" fmla="*/ 960 w 1285"/>
                <a:gd name="T55" fmla="*/ 780 h 1117"/>
                <a:gd name="T56" fmla="*/ 1020 w 1285"/>
                <a:gd name="T57" fmla="*/ 840 h 1117"/>
                <a:gd name="T58" fmla="*/ 1080 w 1285"/>
                <a:gd name="T59" fmla="*/ 900 h 1117"/>
                <a:gd name="T60" fmla="*/ 1152 w 1285"/>
                <a:gd name="T61" fmla="*/ 972 h 1117"/>
                <a:gd name="T62" fmla="*/ 1212 w 1285"/>
                <a:gd name="T63" fmla="*/ 1044 h 1117"/>
                <a:gd name="T64" fmla="*/ 1284 w 1285"/>
                <a:gd name="T65" fmla="*/ 1080 h 1117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285"/>
                <a:gd name="T100" fmla="*/ 0 h 1117"/>
                <a:gd name="T101" fmla="*/ 1285 w 1285"/>
                <a:gd name="T102" fmla="*/ 1117 h 1117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285" h="1117">
                  <a:moveTo>
                    <a:pt x="12" y="1116"/>
                  </a:moveTo>
                  <a:lnTo>
                    <a:pt x="0" y="1080"/>
                  </a:lnTo>
                  <a:lnTo>
                    <a:pt x="36" y="1056"/>
                  </a:lnTo>
                  <a:lnTo>
                    <a:pt x="72" y="1044"/>
                  </a:lnTo>
                  <a:lnTo>
                    <a:pt x="108" y="1020"/>
                  </a:lnTo>
                  <a:lnTo>
                    <a:pt x="144" y="996"/>
                  </a:lnTo>
                  <a:lnTo>
                    <a:pt x="180" y="960"/>
                  </a:lnTo>
                  <a:lnTo>
                    <a:pt x="216" y="924"/>
                  </a:lnTo>
                  <a:lnTo>
                    <a:pt x="252" y="888"/>
                  </a:lnTo>
                  <a:lnTo>
                    <a:pt x="288" y="852"/>
                  </a:lnTo>
                  <a:lnTo>
                    <a:pt x="324" y="828"/>
                  </a:lnTo>
                  <a:lnTo>
                    <a:pt x="348" y="792"/>
                  </a:lnTo>
                  <a:lnTo>
                    <a:pt x="384" y="768"/>
                  </a:lnTo>
                  <a:lnTo>
                    <a:pt x="420" y="732"/>
                  </a:lnTo>
                  <a:lnTo>
                    <a:pt x="456" y="708"/>
                  </a:lnTo>
                  <a:lnTo>
                    <a:pt x="480" y="672"/>
                  </a:lnTo>
                  <a:lnTo>
                    <a:pt x="516" y="648"/>
                  </a:lnTo>
                  <a:lnTo>
                    <a:pt x="564" y="600"/>
                  </a:lnTo>
                  <a:lnTo>
                    <a:pt x="588" y="564"/>
                  </a:lnTo>
                  <a:lnTo>
                    <a:pt x="624" y="528"/>
                  </a:lnTo>
                  <a:lnTo>
                    <a:pt x="648" y="492"/>
                  </a:lnTo>
                  <a:lnTo>
                    <a:pt x="672" y="456"/>
                  </a:lnTo>
                  <a:lnTo>
                    <a:pt x="684" y="420"/>
                  </a:lnTo>
                  <a:lnTo>
                    <a:pt x="696" y="384"/>
                  </a:lnTo>
                  <a:lnTo>
                    <a:pt x="708" y="348"/>
                  </a:lnTo>
                  <a:lnTo>
                    <a:pt x="720" y="312"/>
                  </a:lnTo>
                  <a:lnTo>
                    <a:pt x="720" y="276"/>
                  </a:lnTo>
                  <a:lnTo>
                    <a:pt x="732" y="228"/>
                  </a:lnTo>
                  <a:lnTo>
                    <a:pt x="732" y="180"/>
                  </a:lnTo>
                  <a:lnTo>
                    <a:pt x="732" y="144"/>
                  </a:lnTo>
                  <a:lnTo>
                    <a:pt x="732" y="108"/>
                  </a:lnTo>
                  <a:lnTo>
                    <a:pt x="732" y="72"/>
                  </a:lnTo>
                  <a:lnTo>
                    <a:pt x="708" y="36"/>
                  </a:lnTo>
                  <a:lnTo>
                    <a:pt x="672" y="0"/>
                  </a:lnTo>
                  <a:lnTo>
                    <a:pt x="636" y="0"/>
                  </a:lnTo>
                  <a:lnTo>
                    <a:pt x="600" y="24"/>
                  </a:lnTo>
                  <a:lnTo>
                    <a:pt x="564" y="60"/>
                  </a:lnTo>
                  <a:lnTo>
                    <a:pt x="540" y="96"/>
                  </a:lnTo>
                  <a:lnTo>
                    <a:pt x="528" y="132"/>
                  </a:lnTo>
                  <a:lnTo>
                    <a:pt x="516" y="168"/>
                  </a:lnTo>
                  <a:lnTo>
                    <a:pt x="516" y="216"/>
                  </a:lnTo>
                  <a:lnTo>
                    <a:pt x="516" y="264"/>
                  </a:lnTo>
                  <a:lnTo>
                    <a:pt x="528" y="300"/>
                  </a:lnTo>
                  <a:lnTo>
                    <a:pt x="540" y="336"/>
                  </a:lnTo>
                  <a:lnTo>
                    <a:pt x="564" y="372"/>
                  </a:lnTo>
                  <a:lnTo>
                    <a:pt x="588" y="420"/>
                  </a:lnTo>
                  <a:lnTo>
                    <a:pt x="624" y="444"/>
                  </a:lnTo>
                  <a:lnTo>
                    <a:pt x="660" y="492"/>
                  </a:lnTo>
                  <a:lnTo>
                    <a:pt x="696" y="516"/>
                  </a:lnTo>
                  <a:lnTo>
                    <a:pt x="744" y="564"/>
                  </a:lnTo>
                  <a:lnTo>
                    <a:pt x="780" y="600"/>
                  </a:lnTo>
                  <a:lnTo>
                    <a:pt x="816" y="636"/>
                  </a:lnTo>
                  <a:lnTo>
                    <a:pt x="852" y="672"/>
                  </a:lnTo>
                  <a:lnTo>
                    <a:pt x="888" y="708"/>
                  </a:lnTo>
                  <a:lnTo>
                    <a:pt x="924" y="744"/>
                  </a:lnTo>
                  <a:lnTo>
                    <a:pt x="960" y="780"/>
                  </a:lnTo>
                  <a:lnTo>
                    <a:pt x="984" y="816"/>
                  </a:lnTo>
                  <a:lnTo>
                    <a:pt x="1020" y="840"/>
                  </a:lnTo>
                  <a:lnTo>
                    <a:pt x="1044" y="876"/>
                  </a:lnTo>
                  <a:lnTo>
                    <a:pt x="1080" y="900"/>
                  </a:lnTo>
                  <a:lnTo>
                    <a:pt x="1116" y="936"/>
                  </a:lnTo>
                  <a:lnTo>
                    <a:pt x="1152" y="972"/>
                  </a:lnTo>
                  <a:lnTo>
                    <a:pt x="1188" y="1008"/>
                  </a:lnTo>
                  <a:lnTo>
                    <a:pt x="1212" y="1044"/>
                  </a:lnTo>
                  <a:lnTo>
                    <a:pt x="1248" y="1056"/>
                  </a:lnTo>
                  <a:lnTo>
                    <a:pt x="1284" y="1080"/>
                  </a:lnTo>
                </a:path>
              </a:pathLst>
            </a:custGeom>
            <a:noFill/>
            <a:ln w="50800" cap="rnd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3812" name="Line 6">
              <a:extLst>
                <a:ext uri="{FF2B5EF4-FFF2-40B4-BE49-F238E27FC236}">
                  <a16:creationId xmlns:a16="http://schemas.microsoft.com/office/drawing/2014/main" id="{8B015F8E-17DC-4629-A908-780B3E765B6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600" y="3440"/>
              <a:ext cx="160" cy="224"/>
            </a:xfrm>
            <a:prstGeom prst="line">
              <a:avLst/>
            </a:prstGeom>
            <a:noFill/>
            <a:ln w="5080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13" name="Line 7">
              <a:extLst>
                <a:ext uri="{FF2B5EF4-FFF2-40B4-BE49-F238E27FC236}">
                  <a16:creationId xmlns:a16="http://schemas.microsoft.com/office/drawing/2014/main" id="{A44DA189-368B-47B3-993C-A9CD7C3F9D4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96" y="3492"/>
              <a:ext cx="192" cy="120"/>
            </a:xfrm>
            <a:prstGeom prst="line">
              <a:avLst/>
            </a:prstGeom>
            <a:noFill/>
            <a:ln w="5080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14" name="Freeform 8">
              <a:extLst>
                <a:ext uri="{FF2B5EF4-FFF2-40B4-BE49-F238E27FC236}">
                  <a16:creationId xmlns:a16="http://schemas.microsoft.com/office/drawing/2014/main" id="{ED2ED6D1-C3FD-4E06-BCA9-6AD59B91C638}"/>
                </a:ext>
              </a:extLst>
            </p:cNvPr>
            <p:cNvSpPr>
              <a:spLocks/>
            </p:cNvSpPr>
            <p:nvPr/>
          </p:nvSpPr>
          <p:spPr bwMode="auto">
            <a:xfrm>
              <a:off x="966" y="2632"/>
              <a:ext cx="1045" cy="805"/>
            </a:xfrm>
            <a:custGeom>
              <a:avLst/>
              <a:gdLst>
                <a:gd name="T0" fmla="*/ 276 w 1045"/>
                <a:gd name="T1" fmla="*/ 728 h 805"/>
                <a:gd name="T2" fmla="*/ 340 w 1045"/>
                <a:gd name="T3" fmla="*/ 671 h 805"/>
                <a:gd name="T4" fmla="*/ 343 w 1045"/>
                <a:gd name="T5" fmla="*/ 599 h 805"/>
                <a:gd name="T6" fmla="*/ 347 w 1045"/>
                <a:gd name="T7" fmla="*/ 527 h 805"/>
                <a:gd name="T8" fmla="*/ 351 w 1045"/>
                <a:gd name="T9" fmla="*/ 455 h 805"/>
                <a:gd name="T10" fmla="*/ 379 w 1045"/>
                <a:gd name="T11" fmla="*/ 384 h 805"/>
                <a:gd name="T12" fmla="*/ 418 w 1045"/>
                <a:gd name="T13" fmla="*/ 314 h 805"/>
                <a:gd name="T14" fmla="*/ 470 w 1045"/>
                <a:gd name="T15" fmla="*/ 257 h 805"/>
                <a:gd name="T16" fmla="*/ 532 w 1045"/>
                <a:gd name="T17" fmla="*/ 212 h 805"/>
                <a:gd name="T18" fmla="*/ 604 w 1045"/>
                <a:gd name="T19" fmla="*/ 216 h 805"/>
                <a:gd name="T20" fmla="*/ 674 w 1045"/>
                <a:gd name="T21" fmla="*/ 256 h 805"/>
                <a:gd name="T22" fmla="*/ 731 w 1045"/>
                <a:gd name="T23" fmla="*/ 319 h 805"/>
                <a:gd name="T24" fmla="*/ 751 w 1045"/>
                <a:gd name="T25" fmla="*/ 392 h 805"/>
                <a:gd name="T26" fmla="*/ 747 w 1045"/>
                <a:gd name="T27" fmla="*/ 464 h 805"/>
                <a:gd name="T28" fmla="*/ 744 w 1045"/>
                <a:gd name="T29" fmla="*/ 536 h 805"/>
                <a:gd name="T30" fmla="*/ 740 w 1045"/>
                <a:gd name="T31" fmla="*/ 608 h 805"/>
                <a:gd name="T32" fmla="*/ 736 w 1045"/>
                <a:gd name="T33" fmla="*/ 680 h 805"/>
                <a:gd name="T34" fmla="*/ 758 w 1045"/>
                <a:gd name="T35" fmla="*/ 729 h 805"/>
                <a:gd name="T36" fmla="*/ 816 w 1045"/>
                <a:gd name="T37" fmla="*/ 768 h 805"/>
                <a:gd name="T38" fmla="*/ 863 w 1045"/>
                <a:gd name="T39" fmla="*/ 794 h 805"/>
                <a:gd name="T40" fmla="*/ 913 w 1045"/>
                <a:gd name="T41" fmla="*/ 725 h 805"/>
                <a:gd name="T42" fmla="*/ 965 w 1045"/>
                <a:gd name="T43" fmla="*/ 656 h 805"/>
                <a:gd name="T44" fmla="*/ 993 w 1045"/>
                <a:gd name="T45" fmla="*/ 585 h 805"/>
                <a:gd name="T46" fmla="*/ 1021 w 1045"/>
                <a:gd name="T47" fmla="*/ 514 h 805"/>
                <a:gd name="T48" fmla="*/ 1036 w 1045"/>
                <a:gd name="T49" fmla="*/ 443 h 805"/>
                <a:gd name="T50" fmla="*/ 1040 w 1045"/>
                <a:gd name="T51" fmla="*/ 371 h 805"/>
                <a:gd name="T52" fmla="*/ 1044 w 1045"/>
                <a:gd name="T53" fmla="*/ 299 h 805"/>
                <a:gd name="T54" fmla="*/ 1036 w 1045"/>
                <a:gd name="T55" fmla="*/ 226 h 805"/>
                <a:gd name="T56" fmla="*/ 1027 w 1045"/>
                <a:gd name="T57" fmla="*/ 154 h 805"/>
                <a:gd name="T58" fmla="*/ 1019 w 1045"/>
                <a:gd name="T59" fmla="*/ 81 h 805"/>
                <a:gd name="T60" fmla="*/ 974 w 1045"/>
                <a:gd name="T61" fmla="*/ 32 h 805"/>
                <a:gd name="T62" fmla="*/ 903 w 1045"/>
                <a:gd name="T63" fmla="*/ 16 h 805"/>
                <a:gd name="T64" fmla="*/ 831 w 1045"/>
                <a:gd name="T65" fmla="*/ 12 h 805"/>
                <a:gd name="T66" fmla="*/ 759 w 1045"/>
                <a:gd name="T67" fmla="*/ 8 h 805"/>
                <a:gd name="T68" fmla="*/ 687 w 1045"/>
                <a:gd name="T69" fmla="*/ 5 h 805"/>
                <a:gd name="T70" fmla="*/ 615 w 1045"/>
                <a:gd name="T71" fmla="*/ 1 h 805"/>
                <a:gd name="T72" fmla="*/ 543 w 1045"/>
                <a:gd name="T73" fmla="*/ 9 h 805"/>
                <a:gd name="T74" fmla="*/ 471 w 1045"/>
                <a:gd name="T75" fmla="*/ 5 h 805"/>
                <a:gd name="T76" fmla="*/ 398 w 1045"/>
                <a:gd name="T77" fmla="*/ 13 h 805"/>
                <a:gd name="T78" fmla="*/ 326 w 1045"/>
                <a:gd name="T79" fmla="*/ 10 h 805"/>
                <a:gd name="T80" fmla="*/ 254 w 1045"/>
                <a:gd name="T81" fmla="*/ 6 h 805"/>
                <a:gd name="T82" fmla="*/ 182 w 1045"/>
                <a:gd name="T83" fmla="*/ 2 h 805"/>
                <a:gd name="T84" fmla="*/ 110 w 1045"/>
                <a:gd name="T85" fmla="*/ 10 h 805"/>
                <a:gd name="T86" fmla="*/ 37 w 1045"/>
                <a:gd name="T87" fmla="*/ 30 h 805"/>
                <a:gd name="T88" fmla="*/ 21 w 1045"/>
                <a:gd name="T89" fmla="*/ 113 h 805"/>
                <a:gd name="T90" fmla="*/ 17 w 1045"/>
                <a:gd name="T91" fmla="*/ 185 h 805"/>
                <a:gd name="T92" fmla="*/ 13 w 1045"/>
                <a:gd name="T93" fmla="*/ 257 h 805"/>
                <a:gd name="T94" fmla="*/ 10 w 1045"/>
                <a:gd name="T95" fmla="*/ 329 h 805"/>
                <a:gd name="T96" fmla="*/ 6 w 1045"/>
                <a:gd name="T97" fmla="*/ 401 h 805"/>
                <a:gd name="T98" fmla="*/ 2 w 1045"/>
                <a:gd name="T99" fmla="*/ 473 h 805"/>
                <a:gd name="T100" fmla="*/ 10 w 1045"/>
                <a:gd name="T101" fmla="*/ 546 h 805"/>
                <a:gd name="T102" fmla="*/ 18 w 1045"/>
                <a:gd name="T103" fmla="*/ 618 h 805"/>
                <a:gd name="T104" fmla="*/ 75 w 1045"/>
                <a:gd name="T105" fmla="*/ 681 h 805"/>
                <a:gd name="T106" fmla="*/ 144 w 1045"/>
                <a:gd name="T107" fmla="*/ 733 h 805"/>
                <a:gd name="T108" fmla="*/ 213 w 1045"/>
                <a:gd name="T109" fmla="*/ 784 h 805"/>
                <a:gd name="T110" fmla="*/ 286 w 1045"/>
                <a:gd name="T111" fmla="*/ 776 h 805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1045"/>
                <a:gd name="T169" fmla="*/ 0 h 805"/>
                <a:gd name="T170" fmla="*/ 1045 w 1045"/>
                <a:gd name="T171" fmla="*/ 805 h 805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1045" h="805">
                  <a:moveTo>
                    <a:pt x="263" y="762"/>
                  </a:moveTo>
                  <a:lnTo>
                    <a:pt x="276" y="728"/>
                  </a:lnTo>
                  <a:lnTo>
                    <a:pt x="314" y="706"/>
                  </a:lnTo>
                  <a:lnTo>
                    <a:pt x="340" y="671"/>
                  </a:lnTo>
                  <a:lnTo>
                    <a:pt x="353" y="636"/>
                  </a:lnTo>
                  <a:lnTo>
                    <a:pt x="343" y="599"/>
                  </a:lnTo>
                  <a:lnTo>
                    <a:pt x="345" y="563"/>
                  </a:lnTo>
                  <a:lnTo>
                    <a:pt x="347" y="527"/>
                  </a:lnTo>
                  <a:lnTo>
                    <a:pt x="349" y="491"/>
                  </a:lnTo>
                  <a:lnTo>
                    <a:pt x="351" y="455"/>
                  </a:lnTo>
                  <a:lnTo>
                    <a:pt x="365" y="420"/>
                  </a:lnTo>
                  <a:lnTo>
                    <a:pt x="379" y="384"/>
                  </a:lnTo>
                  <a:lnTo>
                    <a:pt x="405" y="350"/>
                  </a:lnTo>
                  <a:lnTo>
                    <a:pt x="418" y="314"/>
                  </a:lnTo>
                  <a:lnTo>
                    <a:pt x="432" y="279"/>
                  </a:lnTo>
                  <a:lnTo>
                    <a:pt x="470" y="257"/>
                  </a:lnTo>
                  <a:lnTo>
                    <a:pt x="495" y="222"/>
                  </a:lnTo>
                  <a:lnTo>
                    <a:pt x="532" y="212"/>
                  </a:lnTo>
                  <a:lnTo>
                    <a:pt x="568" y="214"/>
                  </a:lnTo>
                  <a:lnTo>
                    <a:pt x="604" y="216"/>
                  </a:lnTo>
                  <a:lnTo>
                    <a:pt x="639" y="230"/>
                  </a:lnTo>
                  <a:lnTo>
                    <a:pt x="674" y="256"/>
                  </a:lnTo>
                  <a:lnTo>
                    <a:pt x="709" y="281"/>
                  </a:lnTo>
                  <a:lnTo>
                    <a:pt x="731" y="319"/>
                  </a:lnTo>
                  <a:lnTo>
                    <a:pt x="741" y="355"/>
                  </a:lnTo>
                  <a:lnTo>
                    <a:pt x="751" y="392"/>
                  </a:lnTo>
                  <a:lnTo>
                    <a:pt x="749" y="428"/>
                  </a:lnTo>
                  <a:lnTo>
                    <a:pt x="747" y="464"/>
                  </a:lnTo>
                  <a:lnTo>
                    <a:pt x="746" y="500"/>
                  </a:lnTo>
                  <a:lnTo>
                    <a:pt x="744" y="536"/>
                  </a:lnTo>
                  <a:lnTo>
                    <a:pt x="742" y="572"/>
                  </a:lnTo>
                  <a:lnTo>
                    <a:pt x="740" y="608"/>
                  </a:lnTo>
                  <a:lnTo>
                    <a:pt x="738" y="644"/>
                  </a:lnTo>
                  <a:lnTo>
                    <a:pt x="736" y="680"/>
                  </a:lnTo>
                  <a:lnTo>
                    <a:pt x="722" y="715"/>
                  </a:lnTo>
                  <a:lnTo>
                    <a:pt x="758" y="729"/>
                  </a:lnTo>
                  <a:lnTo>
                    <a:pt x="780" y="766"/>
                  </a:lnTo>
                  <a:lnTo>
                    <a:pt x="816" y="768"/>
                  </a:lnTo>
                  <a:lnTo>
                    <a:pt x="826" y="804"/>
                  </a:lnTo>
                  <a:lnTo>
                    <a:pt x="863" y="794"/>
                  </a:lnTo>
                  <a:lnTo>
                    <a:pt x="887" y="760"/>
                  </a:lnTo>
                  <a:lnTo>
                    <a:pt x="913" y="725"/>
                  </a:lnTo>
                  <a:lnTo>
                    <a:pt x="939" y="691"/>
                  </a:lnTo>
                  <a:lnTo>
                    <a:pt x="965" y="656"/>
                  </a:lnTo>
                  <a:lnTo>
                    <a:pt x="979" y="620"/>
                  </a:lnTo>
                  <a:lnTo>
                    <a:pt x="993" y="585"/>
                  </a:lnTo>
                  <a:lnTo>
                    <a:pt x="1007" y="550"/>
                  </a:lnTo>
                  <a:lnTo>
                    <a:pt x="1021" y="514"/>
                  </a:lnTo>
                  <a:lnTo>
                    <a:pt x="1022" y="478"/>
                  </a:lnTo>
                  <a:lnTo>
                    <a:pt x="1036" y="443"/>
                  </a:lnTo>
                  <a:lnTo>
                    <a:pt x="1038" y="407"/>
                  </a:lnTo>
                  <a:lnTo>
                    <a:pt x="1040" y="371"/>
                  </a:lnTo>
                  <a:lnTo>
                    <a:pt x="1042" y="335"/>
                  </a:lnTo>
                  <a:lnTo>
                    <a:pt x="1044" y="299"/>
                  </a:lnTo>
                  <a:lnTo>
                    <a:pt x="1034" y="262"/>
                  </a:lnTo>
                  <a:lnTo>
                    <a:pt x="1036" y="226"/>
                  </a:lnTo>
                  <a:lnTo>
                    <a:pt x="1038" y="190"/>
                  </a:lnTo>
                  <a:lnTo>
                    <a:pt x="1027" y="154"/>
                  </a:lnTo>
                  <a:lnTo>
                    <a:pt x="1017" y="117"/>
                  </a:lnTo>
                  <a:lnTo>
                    <a:pt x="1019" y="81"/>
                  </a:lnTo>
                  <a:lnTo>
                    <a:pt x="1009" y="45"/>
                  </a:lnTo>
                  <a:lnTo>
                    <a:pt x="974" y="32"/>
                  </a:lnTo>
                  <a:lnTo>
                    <a:pt x="938" y="18"/>
                  </a:lnTo>
                  <a:lnTo>
                    <a:pt x="903" y="16"/>
                  </a:lnTo>
                  <a:lnTo>
                    <a:pt x="867" y="14"/>
                  </a:lnTo>
                  <a:lnTo>
                    <a:pt x="831" y="12"/>
                  </a:lnTo>
                  <a:lnTo>
                    <a:pt x="795" y="10"/>
                  </a:lnTo>
                  <a:lnTo>
                    <a:pt x="759" y="8"/>
                  </a:lnTo>
                  <a:lnTo>
                    <a:pt x="723" y="6"/>
                  </a:lnTo>
                  <a:lnTo>
                    <a:pt x="687" y="5"/>
                  </a:lnTo>
                  <a:lnTo>
                    <a:pt x="651" y="3"/>
                  </a:lnTo>
                  <a:lnTo>
                    <a:pt x="615" y="1"/>
                  </a:lnTo>
                  <a:lnTo>
                    <a:pt x="579" y="11"/>
                  </a:lnTo>
                  <a:lnTo>
                    <a:pt x="543" y="9"/>
                  </a:lnTo>
                  <a:lnTo>
                    <a:pt x="507" y="7"/>
                  </a:lnTo>
                  <a:lnTo>
                    <a:pt x="471" y="5"/>
                  </a:lnTo>
                  <a:lnTo>
                    <a:pt x="435" y="3"/>
                  </a:lnTo>
                  <a:lnTo>
                    <a:pt x="398" y="13"/>
                  </a:lnTo>
                  <a:lnTo>
                    <a:pt x="362" y="12"/>
                  </a:lnTo>
                  <a:lnTo>
                    <a:pt x="326" y="10"/>
                  </a:lnTo>
                  <a:lnTo>
                    <a:pt x="290" y="8"/>
                  </a:lnTo>
                  <a:lnTo>
                    <a:pt x="254" y="6"/>
                  </a:lnTo>
                  <a:lnTo>
                    <a:pt x="218" y="4"/>
                  </a:lnTo>
                  <a:lnTo>
                    <a:pt x="182" y="2"/>
                  </a:lnTo>
                  <a:lnTo>
                    <a:pt x="147" y="0"/>
                  </a:lnTo>
                  <a:lnTo>
                    <a:pt x="110" y="10"/>
                  </a:lnTo>
                  <a:lnTo>
                    <a:pt x="74" y="20"/>
                  </a:lnTo>
                  <a:lnTo>
                    <a:pt x="37" y="30"/>
                  </a:lnTo>
                  <a:lnTo>
                    <a:pt x="23" y="77"/>
                  </a:lnTo>
                  <a:lnTo>
                    <a:pt x="21" y="113"/>
                  </a:lnTo>
                  <a:lnTo>
                    <a:pt x="19" y="149"/>
                  </a:lnTo>
                  <a:lnTo>
                    <a:pt x="17" y="185"/>
                  </a:lnTo>
                  <a:lnTo>
                    <a:pt x="15" y="221"/>
                  </a:lnTo>
                  <a:lnTo>
                    <a:pt x="13" y="257"/>
                  </a:lnTo>
                  <a:lnTo>
                    <a:pt x="11" y="293"/>
                  </a:lnTo>
                  <a:lnTo>
                    <a:pt x="10" y="329"/>
                  </a:lnTo>
                  <a:lnTo>
                    <a:pt x="8" y="365"/>
                  </a:lnTo>
                  <a:lnTo>
                    <a:pt x="6" y="401"/>
                  </a:lnTo>
                  <a:lnTo>
                    <a:pt x="4" y="437"/>
                  </a:lnTo>
                  <a:lnTo>
                    <a:pt x="2" y="473"/>
                  </a:lnTo>
                  <a:lnTo>
                    <a:pt x="0" y="509"/>
                  </a:lnTo>
                  <a:lnTo>
                    <a:pt x="10" y="546"/>
                  </a:lnTo>
                  <a:lnTo>
                    <a:pt x="20" y="582"/>
                  </a:lnTo>
                  <a:lnTo>
                    <a:pt x="18" y="618"/>
                  </a:lnTo>
                  <a:lnTo>
                    <a:pt x="41" y="656"/>
                  </a:lnTo>
                  <a:lnTo>
                    <a:pt x="75" y="681"/>
                  </a:lnTo>
                  <a:lnTo>
                    <a:pt x="110" y="707"/>
                  </a:lnTo>
                  <a:lnTo>
                    <a:pt x="144" y="733"/>
                  </a:lnTo>
                  <a:lnTo>
                    <a:pt x="179" y="758"/>
                  </a:lnTo>
                  <a:lnTo>
                    <a:pt x="213" y="784"/>
                  </a:lnTo>
                  <a:lnTo>
                    <a:pt x="249" y="798"/>
                  </a:lnTo>
                  <a:lnTo>
                    <a:pt x="286" y="776"/>
                  </a:lnTo>
                  <a:lnTo>
                    <a:pt x="263" y="762"/>
                  </a:lnTo>
                </a:path>
              </a:pathLst>
            </a:custGeom>
            <a:solidFill>
              <a:srgbClr val="FAFD00"/>
            </a:solidFill>
            <a:ln w="50800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3815" name="Rectangle 9">
              <a:extLst>
                <a:ext uri="{FF2B5EF4-FFF2-40B4-BE49-F238E27FC236}">
                  <a16:creationId xmlns:a16="http://schemas.microsoft.com/office/drawing/2014/main" id="{D0C621B6-344B-4DE7-84CA-94757970B73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47" y="2640"/>
              <a:ext cx="572" cy="2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1600" b="1">
                  <a:latin typeface="Comic Sans MS" panose="030F0702030302020204" pitchFamily="66" charset="0"/>
                </a:rPr>
                <a:t>Enzyme</a:t>
              </a:r>
            </a:p>
          </p:txBody>
        </p:sp>
        <p:sp>
          <p:nvSpPr>
            <p:cNvPr id="33816" name="Rectangle 10">
              <a:extLst>
                <a:ext uri="{FF2B5EF4-FFF2-40B4-BE49-F238E27FC236}">
                  <a16:creationId xmlns:a16="http://schemas.microsoft.com/office/drawing/2014/main" id="{36DF2405-5140-429F-A53B-E6EC304FDDB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35" y="3783"/>
              <a:ext cx="549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b="1">
                  <a:latin typeface="Comic Sans MS" panose="030F0702030302020204" pitchFamily="66" charset="0"/>
                </a:rPr>
                <a:t>DNA</a:t>
              </a:r>
            </a:p>
          </p:txBody>
        </p:sp>
      </p:grpSp>
      <p:grpSp>
        <p:nvGrpSpPr>
          <p:cNvPr id="3" name="Group 11">
            <a:extLst>
              <a:ext uri="{FF2B5EF4-FFF2-40B4-BE49-F238E27FC236}">
                <a16:creationId xmlns:a16="http://schemas.microsoft.com/office/drawing/2014/main" id="{DF3705D2-827B-4F59-9A1E-AF8B198EA5FE}"/>
              </a:ext>
            </a:extLst>
          </p:cNvPr>
          <p:cNvGrpSpPr>
            <a:grpSpLocks/>
          </p:cNvGrpSpPr>
          <p:nvPr/>
        </p:nvGrpSpPr>
        <p:grpSpPr bwMode="auto">
          <a:xfrm>
            <a:off x="5867400" y="3962400"/>
            <a:ext cx="2357438" cy="1792288"/>
            <a:chOff x="3652" y="2952"/>
            <a:chExt cx="1485" cy="1129"/>
          </a:xfrm>
        </p:grpSpPr>
        <p:sp>
          <p:nvSpPr>
            <p:cNvPr id="33809" name="AutoShape 12">
              <a:extLst>
                <a:ext uri="{FF2B5EF4-FFF2-40B4-BE49-F238E27FC236}">
                  <a16:creationId xmlns:a16="http://schemas.microsoft.com/office/drawing/2014/main" id="{3A66AB98-1B87-458E-ADCD-6F8719DBE1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52" y="3412"/>
              <a:ext cx="376" cy="184"/>
            </a:xfrm>
            <a:prstGeom prst="rightArrow">
              <a:avLst>
                <a:gd name="adj1" fmla="val 50000"/>
                <a:gd name="adj2" fmla="val 102183"/>
              </a:avLst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3810" name="Freeform 13">
              <a:extLst>
                <a:ext uri="{FF2B5EF4-FFF2-40B4-BE49-F238E27FC236}">
                  <a16:creationId xmlns:a16="http://schemas.microsoft.com/office/drawing/2014/main" id="{807C2D65-87E8-4EF5-BCD3-D81C10ED7A36}"/>
                </a:ext>
              </a:extLst>
            </p:cNvPr>
            <p:cNvSpPr>
              <a:spLocks/>
            </p:cNvSpPr>
            <p:nvPr/>
          </p:nvSpPr>
          <p:spPr bwMode="auto">
            <a:xfrm>
              <a:off x="4284" y="2952"/>
              <a:ext cx="853" cy="1129"/>
            </a:xfrm>
            <a:custGeom>
              <a:avLst/>
              <a:gdLst>
                <a:gd name="T0" fmla="*/ 852 w 853"/>
                <a:gd name="T1" fmla="*/ 1128 h 1129"/>
                <a:gd name="T2" fmla="*/ 816 w 853"/>
                <a:gd name="T3" fmla="*/ 1128 h 1129"/>
                <a:gd name="T4" fmla="*/ 780 w 853"/>
                <a:gd name="T5" fmla="*/ 1104 h 1129"/>
                <a:gd name="T6" fmla="*/ 768 w 853"/>
                <a:gd name="T7" fmla="*/ 1068 h 1129"/>
                <a:gd name="T8" fmla="*/ 744 w 853"/>
                <a:gd name="T9" fmla="*/ 1032 h 1129"/>
                <a:gd name="T10" fmla="*/ 720 w 853"/>
                <a:gd name="T11" fmla="*/ 984 h 1129"/>
                <a:gd name="T12" fmla="*/ 708 w 853"/>
                <a:gd name="T13" fmla="*/ 948 h 1129"/>
                <a:gd name="T14" fmla="*/ 708 w 853"/>
                <a:gd name="T15" fmla="*/ 912 h 1129"/>
                <a:gd name="T16" fmla="*/ 696 w 853"/>
                <a:gd name="T17" fmla="*/ 876 h 1129"/>
                <a:gd name="T18" fmla="*/ 684 w 853"/>
                <a:gd name="T19" fmla="*/ 828 h 1129"/>
                <a:gd name="T20" fmla="*/ 672 w 853"/>
                <a:gd name="T21" fmla="*/ 792 h 1129"/>
                <a:gd name="T22" fmla="*/ 672 w 853"/>
                <a:gd name="T23" fmla="*/ 744 h 1129"/>
                <a:gd name="T24" fmla="*/ 660 w 853"/>
                <a:gd name="T25" fmla="*/ 696 h 1129"/>
                <a:gd name="T26" fmla="*/ 660 w 853"/>
                <a:gd name="T27" fmla="*/ 660 h 1129"/>
                <a:gd name="T28" fmla="*/ 648 w 853"/>
                <a:gd name="T29" fmla="*/ 612 h 1129"/>
                <a:gd name="T30" fmla="*/ 636 w 853"/>
                <a:gd name="T31" fmla="*/ 516 h 1129"/>
                <a:gd name="T32" fmla="*/ 636 w 853"/>
                <a:gd name="T33" fmla="*/ 468 h 1129"/>
                <a:gd name="T34" fmla="*/ 624 w 853"/>
                <a:gd name="T35" fmla="*/ 420 h 1129"/>
                <a:gd name="T36" fmla="*/ 624 w 853"/>
                <a:gd name="T37" fmla="*/ 348 h 1129"/>
                <a:gd name="T38" fmla="*/ 612 w 853"/>
                <a:gd name="T39" fmla="*/ 312 h 1129"/>
                <a:gd name="T40" fmla="*/ 612 w 853"/>
                <a:gd name="T41" fmla="*/ 264 h 1129"/>
                <a:gd name="T42" fmla="*/ 600 w 853"/>
                <a:gd name="T43" fmla="*/ 228 h 1129"/>
                <a:gd name="T44" fmla="*/ 588 w 853"/>
                <a:gd name="T45" fmla="*/ 192 h 1129"/>
                <a:gd name="T46" fmla="*/ 576 w 853"/>
                <a:gd name="T47" fmla="*/ 156 h 1129"/>
                <a:gd name="T48" fmla="*/ 564 w 853"/>
                <a:gd name="T49" fmla="*/ 120 h 1129"/>
                <a:gd name="T50" fmla="*/ 528 w 853"/>
                <a:gd name="T51" fmla="*/ 84 h 1129"/>
                <a:gd name="T52" fmla="*/ 504 w 853"/>
                <a:gd name="T53" fmla="*/ 48 h 1129"/>
                <a:gd name="T54" fmla="*/ 480 w 853"/>
                <a:gd name="T55" fmla="*/ 12 h 1129"/>
                <a:gd name="T56" fmla="*/ 444 w 853"/>
                <a:gd name="T57" fmla="*/ 0 h 1129"/>
                <a:gd name="T58" fmla="*/ 408 w 853"/>
                <a:gd name="T59" fmla="*/ 24 h 1129"/>
                <a:gd name="T60" fmla="*/ 372 w 853"/>
                <a:gd name="T61" fmla="*/ 48 h 1129"/>
                <a:gd name="T62" fmla="*/ 348 w 853"/>
                <a:gd name="T63" fmla="*/ 84 h 1129"/>
                <a:gd name="T64" fmla="*/ 336 w 853"/>
                <a:gd name="T65" fmla="*/ 120 h 1129"/>
                <a:gd name="T66" fmla="*/ 324 w 853"/>
                <a:gd name="T67" fmla="*/ 156 h 1129"/>
                <a:gd name="T68" fmla="*/ 312 w 853"/>
                <a:gd name="T69" fmla="*/ 192 h 1129"/>
                <a:gd name="T70" fmla="*/ 300 w 853"/>
                <a:gd name="T71" fmla="*/ 228 h 1129"/>
                <a:gd name="T72" fmla="*/ 300 w 853"/>
                <a:gd name="T73" fmla="*/ 300 h 1129"/>
                <a:gd name="T74" fmla="*/ 288 w 853"/>
                <a:gd name="T75" fmla="*/ 348 h 1129"/>
                <a:gd name="T76" fmla="*/ 276 w 853"/>
                <a:gd name="T77" fmla="*/ 420 h 1129"/>
                <a:gd name="T78" fmla="*/ 276 w 853"/>
                <a:gd name="T79" fmla="*/ 468 h 1129"/>
                <a:gd name="T80" fmla="*/ 276 w 853"/>
                <a:gd name="T81" fmla="*/ 516 h 1129"/>
                <a:gd name="T82" fmla="*/ 264 w 853"/>
                <a:gd name="T83" fmla="*/ 564 h 1129"/>
                <a:gd name="T84" fmla="*/ 252 w 853"/>
                <a:gd name="T85" fmla="*/ 612 h 1129"/>
                <a:gd name="T86" fmla="*/ 240 w 853"/>
                <a:gd name="T87" fmla="*/ 648 h 1129"/>
                <a:gd name="T88" fmla="*/ 228 w 853"/>
                <a:gd name="T89" fmla="*/ 696 h 1129"/>
                <a:gd name="T90" fmla="*/ 204 w 853"/>
                <a:gd name="T91" fmla="*/ 744 h 1129"/>
                <a:gd name="T92" fmla="*/ 192 w 853"/>
                <a:gd name="T93" fmla="*/ 780 h 1129"/>
                <a:gd name="T94" fmla="*/ 180 w 853"/>
                <a:gd name="T95" fmla="*/ 816 h 1129"/>
                <a:gd name="T96" fmla="*/ 168 w 853"/>
                <a:gd name="T97" fmla="*/ 864 h 1129"/>
                <a:gd name="T98" fmla="*/ 156 w 853"/>
                <a:gd name="T99" fmla="*/ 900 h 1129"/>
                <a:gd name="T100" fmla="*/ 132 w 853"/>
                <a:gd name="T101" fmla="*/ 936 h 1129"/>
                <a:gd name="T102" fmla="*/ 108 w 853"/>
                <a:gd name="T103" fmla="*/ 972 h 1129"/>
                <a:gd name="T104" fmla="*/ 84 w 853"/>
                <a:gd name="T105" fmla="*/ 1020 h 1129"/>
                <a:gd name="T106" fmla="*/ 60 w 853"/>
                <a:gd name="T107" fmla="*/ 1056 h 1129"/>
                <a:gd name="T108" fmla="*/ 36 w 853"/>
                <a:gd name="T109" fmla="*/ 1092 h 1129"/>
                <a:gd name="T110" fmla="*/ 0 w 853"/>
                <a:gd name="T111" fmla="*/ 1116 h 1129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853"/>
                <a:gd name="T169" fmla="*/ 0 h 1129"/>
                <a:gd name="T170" fmla="*/ 853 w 853"/>
                <a:gd name="T171" fmla="*/ 1129 h 1129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853" h="1129">
                  <a:moveTo>
                    <a:pt x="852" y="1128"/>
                  </a:moveTo>
                  <a:lnTo>
                    <a:pt x="816" y="1128"/>
                  </a:lnTo>
                  <a:lnTo>
                    <a:pt x="780" y="1104"/>
                  </a:lnTo>
                  <a:lnTo>
                    <a:pt x="768" y="1068"/>
                  </a:lnTo>
                  <a:lnTo>
                    <a:pt x="744" y="1032"/>
                  </a:lnTo>
                  <a:lnTo>
                    <a:pt x="720" y="984"/>
                  </a:lnTo>
                  <a:lnTo>
                    <a:pt x="708" y="948"/>
                  </a:lnTo>
                  <a:lnTo>
                    <a:pt x="708" y="912"/>
                  </a:lnTo>
                  <a:lnTo>
                    <a:pt x="696" y="876"/>
                  </a:lnTo>
                  <a:lnTo>
                    <a:pt x="684" y="828"/>
                  </a:lnTo>
                  <a:lnTo>
                    <a:pt x="672" y="792"/>
                  </a:lnTo>
                  <a:lnTo>
                    <a:pt x="672" y="744"/>
                  </a:lnTo>
                  <a:lnTo>
                    <a:pt x="660" y="696"/>
                  </a:lnTo>
                  <a:lnTo>
                    <a:pt x="660" y="660"/>
                  </a:lnTo>
                  <a:lnTo>
                    <a:pt x="648" y="612"/>
                  </a:lnTo>
                  <a:lnTo>
                    <a:pt x="636" y="516"/>
                  </a:lnTo>
                  <a:lnTo>
                    <a:pt x="636" y="468"/>
                  </a:lnTo>
                  <a:lnTo>
                    <a:pt x="624" y="420"/>
                  </a:lnTo>
                  <a:lnTo>
                    <a:pt x="624" y="348"/>
                  </a:lnTo>
                  <a:lnTo>
                    <a:pt x="612" y="312"/>
                  </a:lnTo>
                  <a:lnTo>
                    <a:pt x="612" y="264"/>
                  </a:lnTo>
                  <a:lnTo>
                    <a:pt x="600" y="228"/>
                  </a:lnTo>
                  <a:lnTo>
                    <a:pt x="588" y="192"/>
                  </a:lnTo>
                  <a:lnTo>
                    <a:pt x="576" y="156"/>
                  </a:lnTo>
                  <a:lnTo>
                    <a:pt x="564" y="120"/>
                  </a:lnTo>
                  <a:lnTo>
                    <a:pt x="528" y="84"/>
                  </a:lnTo>
                  <a:lnTo>
                    <a:pt x="504" y="48"/>
                  </a:lnTo>
                  <a:lnTo>
                    <a:pt x="480" y="12"/>
                  </a:lnTo>
                  <a:lnTo>
                    <a:pt x="444" y="0"/>
                  </a:lnTo>
                  <a:lnTo>
                    <a:pt x="408" y="24"/>
                  </a:lnTo>
                  <a:lnTo>
                    <a:pt x="372" y="48"/>
                  </a:lnTo>
                  <a:lnTo>
                    <a:pt x="348" y="84"/>
                  </a:lnTo>
                  <a:lnTo>
                    <a:pt x="336" y="120"/>
                  </a:lnTo>
                  <a:lnTo>
                    <a:pt x="324" y="156"/>
                  </a:lnTo>
                  <a:lnTo>
                    <a:pt x="312" y="192"/>
                  </a:lnTo>
                  <a:lnTo>
                    <a:pt x="300" y="228"/>
                  </a:lnTo>
                  <a:lnTo>
                    <a:pt x="300" y="300"/>
                  </a:lnTo>
                  <a:lnTo>
                    <a:pt x="288" y="348"/>
                  </a:lnTo>
                  <a:lnTo>
                    <a:pt x="276" y="420"/>
                  </a:lnTo>
                  <a:lnTo>
                    <a:pt x="276" y="468"/>
                  </a:lnTo>
                  <a:lnTo>
                    <a:pt x="276" y="516"/>
                  </a:lnTo>
                  <a:lnTo>
                    <a:pt x="264" y="564"/>
                  </a:lnTo>
                  <a:lnTo>
                    <a:pt x="252" y="612"/>
                  </a:lnTo>
                  <a:lnTo>
                    <a:pt x="240" y="648"/>
                  </a:lnTo>
                  <a:lnTo>
                    <a:pt x="228" y="696"/>
                  </a:lnTo>
                  <a:lnTo>
                    <a:pt x="204" y="744"/>
                  </a:lnTo>
                  <a:lnTo>
                    <a:pt x="192" y="780"/>
                  </a:lnTo>
                  <a:lnTo>
                    <a:pt x="180" y="816"/>
                  </a:lnTo>
                  <a:lnTo>
                    <a:pt x="168" y="864"/>
                  </a:lnTo>
                  <a:lnTo>
                    <a:pt x="156" y="900"/>
                  </a:lnTo>
                  <a:lnTo>
                    <a:pt x="132" y="936"/>
                  </a:lnTo>
                  <a:lnTo>
                    <a:pt x="108" y="972"/>
                  </a:lnTo>
                  <a:lnTo>
                    <a:pt x="84" y="1020"/>
                  </a:lnTo>
                  <a:lnTo>
                    <a:pt x="60" y="1056"/>
                  </a:lnTo>
                  <a:lnTo>
                    <a:pt x="36" y="1092"/>
                  </a:lnTo>
                  <a:lnTo>
                    <a:pt x="0" y="1116"/>
                  </a:lnTo>
                </a:path>
              </a:pathLst>
            </a:custGeom>
            <a:noFill/>
            <a:ln w="38100" cap="rnd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grpSp>
        <p:nvGrpSpPr>
          <p:cNvPr id="4" name="Group 14">
            <a:extLst>
              <a:ext uri="{FF2B5EF4-FFF2-40B4-BE49-F238E27FC236}">
                <a16:creationId xmlns:a16="http://schemas.microsoft.com/office/drawing/2014/main" id="{BFD599DC-1964-4C72-8F7E-8946F9E6A2D0}"/>
              </a:ext>
            </a:extLst>
          </p:cNvPr>
          <p:cNvGrpSpPr>
            <a:grpSpLocks/>
          </p:cNvGrpSpPr>
          <p:nvPr/>
        </p:nvGrpSpPr>
        <p:grpSpPr bwMode="auto">
          <a:xfrm>
            <a:off x="3581400" y="3733800"/>
            <a:ext cx="2195513" cy="2247900"/>
            <a:chOff x="2164" y="2632"/>
            <a:chExt cx="1383" cy="1416"/>
          </a:xfrm>
        </p:grpSpPr>
        <p:sp>
          <p:nvSpPr>
            <p:cNvPr id="33803" name="Line 15">
              <a:extLst>
                <a:ext uri="{FF2B5EF4-FFF2-40B4-BE49-F238E27FC236}">
                  <a16:creationId xmlns:a16="http://schemas.microsoft.com/office/drawing/2014/main" id="{C499D675-4F9B-466E-B107-1766E92A69D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608" y="3536"/>
              <a:ext cx="304" cy="51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04" name="Line 16">
              <a:extLst>
                <a:ext uri="{FF2B5EF4-FFF2-40B4-BE49-F238E27FC236}">
                  <a16:creationId xmlns:a16="http://schemas.microsoft.com/office/drawing/2014/main" id="{8A4AEEFE-CAF2-4FF9-9E2A-5D0355E009B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3168" y="3552"/>
              <a:ext cx="330" cy="49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05" name="Freeform 17">
              <a:extLst>
                <a:ext uri="{FF2B5EF4-FFF2-40B4-BE49-F238E27FC236}">
                  <a16:creationId xmlns:a16="http://schemas.microsoft.com/office/drawing/2014/main" id="{9046D2C6-C8DB-4B74-8B21-AF31521F4C97}"/>
                </a:ext>
              </a:extLst>
            </p:cNvPr>
            <p:cNvSpPr>
              <a:spLocks/>
            </p:cNvSpPr>
            <p:nvPr/>
          </p:nvSpPr>
          <p:spPr bwMode="auto">
            <a:xfrm>
              <a:off x="2928" y="2928"/>
              <a:ext cx="253" cy="565"/>
            </a:xfrm>
            <a:custGeom>
              <a:avLst/>
              <a:gdLst>
                <a:gd name="T0" fmla="*/ 0 w 253"/>
                <a:gd name="T1" fmla="*/ 528 h 565"/>
                <a:gd name="T2" fmla="*/ 0 w 253"/>
                <a:gd name="T3" fmla="*/ 492 h 565"/>
                <a:gd name="T4" fmla="*/ 0 w 253"/>
                <a:gd name="T5" fmla="*/ 456 h 565"/>
                <a:gd name="T6" fmla="*/ 0 w 253"/>
                <a:gd name="T7" fmla="*/ 420 h 565"/>
                <a:gd name="T8" fmla="*/ 0 w 253"/>
                <a:gd name="T9" fmla="*/ 384 h 565"/>
                <a:gd name="T10" fmla="*/ 0 w 253"/>
                <a:gd name="T11" fmla="*/ 348 h 565"/>
                <a:gd name="T12" fmla="*/ 0 w 253"/>
                <a:gd name="T13" fmla="*/ 312 h 565"/>
                <a:gd name="T14" fmla="*/ 0 w 253"/>
                <a:gd name="T15" fmla="*/ 276 h 565"/>
                <a:gd name="T16" fmla="*/ 0 w 253"/>
                <a:gd name="T17" fmla="*/ 240 h 565"/>
                <a:gd name="T18" fmla="*/ 0 w 253"/>
                <a:gd name="T19" fmla="*/ 204 h 565"/>
                <a:gd name="T20" fmla="*/ 0 w 253"/>
                <a:gd name="T21" fmla="*/ 168 h 565"/>
                <a:gd name="T22" fmla="*/ 0 w 253"/>
                <a:gd name="T23" fmla="*/ 132 h 565"/>
                <a:gd name="T24" fmla="*/ 0 w 253"/>
                <a:gd name="T25" fmla="*/ 96 h 565"/>
                <a:gd name="T26" fmla="*/ 12 w 253"/>
                <a:gd name="T27" fmla="*/ 60 h 565"/>
                <a:gd name="T28" fmla="*/ 24 w 253"/>
                <a:gd name="T29" fmla="*/ 24 h 565"/>
                <a:gd name="T30" fmla="*/ 60 w 253"/>
                <a:gd name="T31" fmla="*/ 12 h 565"/>
                <a:gd name="T32" fmla="*/ 96 w 253"/>
                <a:gd name="T33" fmla="*/ 0 h 565"/>
                <a:gd name="T34" fmla="*/ 132 w 253"/>
                <a:gd name="T35" fmla="*/ 12 h 565"/>
                <a:gd name="T36" fmla="*/ 168 w 253"/>
                <a:gd name="T37" fmla="*/ 24 h 565"/>
                <a:gd name="T38" fmla="*/ 192 w 253"/>
                <a:gd name="T39" fmla="*/ 60 h 565"/>
                <a:gd name="T40" fmla="*/ 216 w 253"/>
                <a:gd name="T41" fmla="*/ 96 h 565"/>
                <a:gd name="T42" fmla="*/ 228 w 253"/>
                <a:gd name="T43" fmla="*/ 132 h 565"/>
                <a:gd name="T44" fmla="*/ 240 w 253"/>
                <a:gd name="T45" fmla="*/ 168 h 565"/>
                <a:gd name="T46" fmla="*/ 252 w 253"/>
                <a:gd name="T47" fmla="*/ 204 h 565"/>
                <a:gd name="T48" fmla="*/ 252 w 253"/>
                <a:gd name="T49" fmla="*/ 240 h 565"/>
                <a:gd name="T50" fmla="*/ 252 w 253"/>
                <a:gd name="T51" fmla="*/ 276 h 565"/>
                <a:gd name="T52" fmla="*/ 252 w 253"/>
                <a:gd name="T53" fmla="*/ 312 h 565"/>
                <a:gd name="T54" fmla="*/ 252 w 253"/>
                <a:gd name="T55" fmla="*/ 348 h 565"/>
                <a:gd name="T56" fmla="*/ 240 w 253"/>
                <a:gd name="T57" fmla="*/ 384 h 565"/>
                <a:gd name="T58" fmla="*/ 240 w 253"/>
                <a:gd name="T59" fmla="*/ 420 h 565"/>
                <a:gd name="T60" fmla="*/ 240 w 253"/>
                <a:gd name="T61" fmla="*/ 456 h 565"/>
                <a:gd name="T62" fmla="*/ 240 w 253"/>
                <a:gd name="T63" fmla="*/ 492 h 565"/>
                <a:gd name="T64" fmla="*/ 228 w 253"/>
                <a:gd name="T65" fmla="*/ 528 h 565"/>
                <a:gd name="T66" fmla="*/ 228 w 253"/>
                <a:gd name="T67" fmla="*/ 564 h 565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253"/>
                <a:gd name="T103" fmla="*/ 0 h 565"/>
                <a:gd name="T104" fmla="*/ 253 w 253"/>
                <a:gd name="T105" fmla="*/ 565 h 565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253" h="565">
                  <a:moveTo>
                    <a:pt x="0" y="528"/>
                  </a:moveTo>
                  <a:lnTo>
                    <a:pt x="0" y="492"/>
                  </a:lnTo>
                  <a:lnTo>
                    <a:pt x="0" y="456"/>
                  </a:lnTo>
                  <a:lnTo>
                    <a:pt x="0" y="420"/>
                  </a:lnTo>
                  <a:lnTo>
                    <a:pt x="0" y="384"/>
                  </a:lnTo>
                  <a:lnTo>
                    <a:pt x="0" y="348"/>
                  </a:lnTo>
                  <a:lnTo>
                    <a:pt x="0" y="312"/>
                  </a:lnTo>
                  <a:lnTo>
                    <a:pt x="0" y="276"/>
                  </a:lnTo>
                  <a:lnTo>
                    <a:pt x="0" y="240"/>
                  </a:lnTo>
                  <a:lnTo>
                    <a:pt x="0" y="204"/>
                  </a:lnTo>
                  <a:lnTo>
                    <a:pt x="0" y="168"/>
                  </a:lnTo>
                  <a:lnTo>
                    <a:pt x="0" y="132"/>
                  </a:lnTo>
                  <a:lnTo>
                    <a:pt x="0" y="96"/>
                  </a:lnTo>
                  <a:lnTo>
                    <a:pt x="12" y="60"/>
                  </a:lnTo>
                  <a:lnTo>
                    <a:pt x="24" y="24"/>
                  </a:lnTo>
                  <a:lnTo>
                    <a:pt x="60" y="12"/>
                  </a:lnTo>
                  <a:lnTo>
                    <a:pt x="96" y="0"/>
                  </a:lnTo>
                  <a:lnTo>
                    <a:pt x="132" y="12"/>
                  </a:lnTo>
                  <a:lnTo>
                    <a:pt x="168" y="24"/>
                  </a:lnTo>
                  <a:lnTo>
                    <a:pt x="192" y="60"/>
                  </a:lnTo>
                  <a:lnTo>
                    <a:pt x="216" y="96"/>
                  </a:lnTo>
                  <a:lnTo>
                    <a:pt x="228" y="132"/>
                  </a:lnTo>
                  <a:lnTo>
                    <a:pt x="240" y="168"/>
                  </a:lnTo>
                  <a:lnTo>
                    <a:pt x="252" y="204"/>
                  </a:lnTo>
                  <a:lnTo>
                    <a:pt x="252" y="240"/>
                  </a:lnTo>
                  <a:lnTo>
                    <a:pt x="252" y="276"/>
                  </a:lnTo>
                  <a:lnTo>
                    <a:pt x="252" y="312"/>
                  </a:lnTo>
                  <a:lnTo>
                    <a:pt x="252" y="348"/>
                  </a:lnTo>
                  <a:lnTo>
                    <a:pt x="240" y="384"/>
                  </a:lnTo>
                  <a:lnTo>
                    <a:pt x="240" y="420"/>
                  </a:lnTo>
                  <a:lnTo>
                    <a:pt x="240" y="456"/>
                  </a:lnTo>
                  <a:lnTo>
                    <a:pt x="240" y="492"/>
                  </a:lnTo>
                  <a:lnTo>
                    <a:pt x="228" y="528"/>
                  </a:lnTo>
                  <a:lnTo>
                    <a:pt x="228" y="564"/>
                  </a:lnTo>
                </a:path>
              </a:pathLst>
            </a:custGeom>
            <a:noFill/>
            <a:ln w="50800" cap="rnd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3806" name="AutoShape 18">
              <a:extLst>
                <a:ext uri="{FF2B5EF4-FFF2-40B4-BE49-F238E27FC236}">
                  <a16:creationId xmlns:a16="http://schemas.microsoft.com/office/drawing/2014/main" id="{632DD428-5A4C-4F4F-900A-AD2E6BB993B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64" y="3460"/>
              <a:ext cx="376" cy="184"/>
            </a:xfrm>
            <a:prstGeom prst="rightArrow">
              <a:avLst>
                <a:gd name="adj1" fmla="val 50000"/>
                <a:gd name="adj2" fmla="val 102183"/>
              </a:avLst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3807" name="Freeform 19">
              <a:extLst>
                <a:ext uri="{FF2B5EF4-FFF2-40B4-BE49-F238E27FC236}">
                  <a16:creationId xmlns:a16="http://schemas.microsoft.com/office/drawing/2014/main" id="{F2C7BD9C-7A2E-4011-959B-1C18B34C984A}"/>
                </a:ext>
              </a:extLst>
            </p:cNvPr>
            <p:cNvSpPr>
              <a:spLocks/>
            </p:cNvSpPr>
            <p:nvPr/>
          </p:nvSpPr>
          <p:spPr bwMode="auto">
            <a:xfrm>
              <a:off x="2502" y="2632"/>
              <a:ext cx="1045" cy="805"/>
            </a:xfrm>
            <a:custGeom>
              <a:avLst/>
              <a:gdLst>
                <a:gd name="T0" fmla="*/ 276 w 1045"/>
                <a:gd name="T1" fmla="*/ 728 h 805"/>
                <a:gd name="T2" fmla="*/ 340 w 1045"/>
                <a:gd name="T3" fmla="*/ 671 h 805"/>
                <a:gd name="T4" fmla="*/ 343 w 1045"/>
                <a:gd name="T5" fmla="*/ 599 h 805"/>
                <a:gd name="T6" fmla="*/ 347 w 1045"/>
                <a:gd name="T7" fmla="*/ 527 h 805"/>
                <a:gd name="T8" fmla="*/ 351 w 1045"/>
                <a:gd name="T9" fmla="*/ 455 h 805"/>
                <a:gd name="T10" fmla="*/ 379 w 1045"/>
                <a:gd name="T11" fmla="*/ 384 h 805"/>
                <a:gd name="T12" fmla="*/ 418 w 1045"/>
                <a:gd name="T13" fmla="*/ 314 h 805"/>
                <a:gd name="T14" fmla="*/ 470 w 1045"/>
                <a:gd name="T15" fmla="*/ 257 h 805"/>
                <a:gd name="T16" fmla="*/ 532 w 1045"/>
                <a:gd name="T17" fmla="*/ 212 h 805"/>
                <a:gd name="T18" fmla="*/ 604 w 1045"/>
                <a:gd name="T19" fmla="*/ 216 h 805"/>
                <a:gd name="T20" fmla="*/ 674 w 1045"/>
                <a:gd name="T21" fmla="*/ 256 h 805"/>
                <a:gd name="T22" fmla="*/ 731 w 1045"/>
                <a:gd name="T23" fmla="*/ 319 h 805"/>
                <a:gd name="T24" fmla="*/ 751 w 1045"/>
                <a:gd name="T25" fmla="*/ 392 h 805"/>
                <a:gd name="T26" fmla="*/ 747 w 1045"/>
                <a:gd name="T27" fmla="*/ 464 h 805"/>
                <a:gd name="T28" fmla="*/ 744 w 1045"/>
                <a:gd name="T29" fmla="*/ 536 h 805"/>
                <a:gd name="T30" fmla="*/ 740 w 1045"/>
                <a:gd name="T31" fmla="*/ 608 h 805"/>
                <a:gd name="T32" fmla="*/ 736 w 1045"/>
                <a:gd name="T33" fmla="*/ 680 h 805"/>
                <a:gd name="T34" fmla="*/ 758 w 1045"/>
                <a:gd name="T35" fmla="*/ 729 h 805"/>
                <a:gd name="T36" fmla="*/ 816 w 1045"/>
                <a:gd name="T37" fmla="*/ 768 h 805"/>
                <a:gd name="T38" fmla="*/ 863 w 1045"/>
                <a:gd name="T39" fmla="*/ 794 h 805"/>
                <a:gd name="T40" fmla="*/ 913 w 1045"/>
                <a:gd name="T41" fmla="*/ 725 h 805"/>
                <a:gd name="T42" fmla="*/ 965 w 1045"/>
                <a:gd name="T43" fmla="*/ 656 h 805"/>
                <a:gd name="T44" fmla="*/ 993 w 1045"/>
                <a:gd name="T45" fmla="*/ 585 h 805"/>
                <a:gd name="T46" fmla="*/ 1021 w 1045"/>
                <a:gd name="T47" fmla="*/ 514 h 805"/>
                <a:gd name="T48" fmla="*/ 1036 w 1045"/>
                <a:gd name="T49" fmla="*/ 443 h 805"/>
                <a:gd name="T50" fmla="*/ 1040 w 1045"/>
                <a:gd name="T51" fmla="*/ 371 h 805"/>
                <a:gd name="T52" fmla="*/ 1044 w 1045"/>
                <a:gd name="T53" fmla="*/ 299 h 805"/>
                <a:gd name="T54" fmla="*/ 1036 w 1045"/>
                <a:gd name="T55" fmla="*/ 226 h 805"/>
                <a:gd name="T56" fmla="*/ 1027 w 1045"/>
                <a:gd name="T57" fmla="*/ 154 h 805"/>
                <a:gd name="T58" fmla="*/ 1019 w 1045"/>
                <a:gd name="T59" fmla="*/ 81 h 805"/>
                <a:gd name="T60" fmla="*/ 974 w 1045"/>
                <a:gd name="T61" fmla="*/ 32 h 805"/>
                <a:gd name="T62" fmla="*/ 903 w 1045"/>
                <a:gd name="T63" fmla="*/ 16 h 805"/>
                <a:gd name="T64" fmla="*/ 831 w 1045"/>
                <a:gd name="T65" fmla="*/ 12 h 805"/>
                <a:gd name="T66" fmla="*/ 759 w 1045"/>
                <a:gd name="T67" fmla="*/ 8 h 805"/>
                <a:gd name="T68" fmla="*/ 687 w 1045"/>
                <a:gd name="T69" fmla="*/ 5 h 805"/>
                <a:gd name="T70" fmla="*/ 615 w 1045"/>
                <a:gd name="T71" fmla="*/ 1 h 805"/>
                <a:gd name="T72" fmla="*/ 543 w 1045"/>
                <a:gd name="T73" fmla="*/ 9 h 805"/>
                <a:gd name="T74" fmla="*/ 471 w 1045"/>
                <a:gd name="T75" fmla="*/ 5 h 805"/>
                <a:gd name="T76" fmla="*/ 398 w 1045"/>
                <a:gd name="T77" fmla="*/ 13 h 805"/>
                <a:gd name="T78" fmla="*/ 326 w 1045"/>
                <a:gd name="T79" fmla="*/ 10 h 805"/>
                <a:gd name="T80" fmla="*/ 254 w 1045"/>
                <a:gd name="T81" fmla="*/ 6 h 805"/>
                <a:gd name="T82" fmla="*/ 182 w 1045"/>
                <a:gd name="T83" fmla="*/ 2 h 805"/>
                <a:gd name="T84" fmla="*/ 110 w 1045"/>
                <a:gd name="T85" fmla="*/ 10 h 805"/>
                <a:gd name="T86" fmla="*/ 37 w 1045"/>
                <a:gd name="T87" fmla="*/ 30 h 805"/>
                <a:gd name="T88" fmla="*/ 21 w 1045"/>
                <a:gd name="T89" fmla="*/ 113 h 805"/>
                <a:gd name="T90" fmla="*/ 17 w 1045"/>
                <a:gd name="T91" fmla="*/ 185 h 805"/>
                <a:gd name="T92" fmla="*/ 13 w 1045"/>
                <a:gd name="T93" fmla="*/ 257 h 805"/>
                <a:gd name="T94" fmla="*/ 10 w 1045"/>
                <a:gd name="T95" fmla="*/ 329 h 805"/>
                <a:gd name="T96" fmla="*/ 6 w 1045"/>
                <a:gd name="T97" fmla="*/ 401 h 805"/>
                <a:gd name="T98" fmla="*/ 2 w 1045"/>
                <a:gd name="T99" fmla="*/ 473 h 805"/>
                <a:gd name="T100" fmla="*/ 10 w 1045"/>
                <a:gd name="T101" fmla="*/ 546 h 805"/>
                <a:gd name="T102" fmla="*/ 18 w 1045"/>
                <a:gd name="T103" fmla="*/ 618 h 805"/>
                <a:gd name="T104" fmla="*/ 75 w 1045"/>
                <a:gd name="T105" fmla="*/ 681 h 805"/>
                <a:gd name="T106" fmla="*/ 144 w 1045"/>
                <a:gd name="T107" fmla="*/ 733 h 805"/>
                <a:gd name="T108" fmla="*/ 213 w 1045"/>
                <a:gd name="T109" fmla="*/ 784 h 805"/>
                <a:gd name="T110" fmla="*/ 286 w 1045"/>
                <a:gd name="T111" fmla="*/ 776 h 805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1045"/>
                <a:gd name="T169" fmla="*/ 0 h 805"/>
                <a:gd name="T170" fmla="*/ 1045 w 1045"/>
                <a:gd name="T171" fmla="*/ 805 h 805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1045" h="805">
                  <a:moveTo>
                    <a:pt x="263" y="762"/>
                  </a:moveTo>
                  <a:lnTo>
                    <a:pt x="276" y="728"/>
                  </a:lnTo>
                  <a:lnTo>
                    <a:pt x="314" y="706"/>
                  </a:lnTo>
                  <a:lnTo>
                    <a:pt x="340" y="671"/>
                  </a:lnTo>
                  <a:lnTo>
                    <a:pt x="353" y="636"/>
                  </a:lnTo>
                  <a:lnTo>
                    <a:pt x="343" y="599"/>
                  </a:lnTo>
                  <a:lnTo>
                    <a:pt x="345" y="563"/>
                  </a:lnTo>
                  <a:lnTo>
                    <a:pt x="347" y="527"/>
                  </a:lnTo>
                  <a:lnTo>
                    <a:pt x="349" y="491"/>
                  </a:lnTo>
                  <a:lnTo>
                    <a:pt x="351" y="455"/>
                  </a:lnTo>
                  <a:lnTo>
                    <a:pt x="365" y="420"/>
                  </a:lnTo>
                  <a:lnTo>
                    <a:pt x="379" y="384"/>
                  </a:lnTo>
                  <a:lnTo>
                    <a:pt x="405" y="350"/>
                  </a:lnTo>
                  <a:lnTo>
                    <a:pt x="418" y="314"/>
                  </a:lnTo>
                  <a:lnTo>
                    <a:pt x="432" y="279"/>
                  </a:lnTo>
                  <a:lnTo>
                    <a:pt x="470" y="257"/>
                  </a:lnTo>
                  <a:lnTo>
                    <a:pt x="495" y="222"/>
                  </a:lnTo>
                  <a:lnTo>
                    <a:pt x="532" y="212"/>
                  </a:lnTo>
                  <a:lnTo>
                    <a:pt x="568" y="214"/>
                  </a:lnTo>
                  <a:lnTo>
                    <a:pt x="604" y="216"/>
                  </a:lnTo>
                  <a:lnTo>
                    <a:pt x="639" y="230"/>
                  </a:lnTo>
                  <a:lnTo>
                    <a:pt x="674" y="256"/>
                  </a:lnTo>
                  <a:lnTo>
                    <a:pt x="709" y="281"/>
                  </a:lnTo>
                  <a:lnTo>
                    <a:pt x="731" y="319"/>
                  </a:lnTo>
                  <a:lnTo>
                    <a:pt x="741" y="355"/>
                  </a:lnTo>
                  <a:lnTo>
                    <a:pt x="751" y="392"/>
                  </a:lnTo>
                  <a:lnTo>
                    <a:pt x="749" y="428"/>
                  </a:lnTo>
                  <a:lnTo>
                    <a:pt x="747" y="464"/>
                  </a:lnTo>
                  <a:lnTo>
                    <a:pt x="746" y="500"/>
                  </a:lnTo>
                  <a:lnTo>
                    <a:pt x="744" y="536"/>
                  </a:lnTo>
                  <a:lnTo>
                    <a:pt x="742" y="572"/>
                  </a:lnTo>
                  <a:lnTo>
                    <a:pt x="740" y="608"/>
                  </a:lnTo>
                  <a:lnTo>
                    <a:pt x="738" y="644"/>
                  </a:lnTo>
                  <a:lnTo>
                    <a:pt x="736" y="680"/>
                  </a:lnTo>
                  <a:lnTo>
                    <a:pt x="722" y="715"/>
                  </a:lnTo>
                  <a:lnTo>
                    <a:pt x="758" y="729"/>
                  </a:lnTo>
                  <a:lnTo>
                    <a:pt x="780" y="766"/>
                  </a:lnTo>
                  <a:lnTo>
                    <a:pt x="816" y="768"/>
                  </a:lnTo>
                  <a:lnTo>
                    <a:pt x="826" y="804"/>
                  </a:lnTo>
                  <a:lnTo>
                    <a:pt x="863" y="794"/>
                  </a:lnTo>
                  <a:lnTo>
                    <a:pt x="887" y="760"/>
                  </a:lnTo>
                  <a:lnTo>
                    <a:pt x="913" y="725"/>
                  </a:lnTo>
                  <a:lnTo>
                    <a:pt x="939" y="691"/>
                  </a:lnTo>
                  <a:lnTo>
                    <a:pt x="965" y="656"/>
                  </a:lnTo>
                  <a:lnTo>
                    <a:pt x="979" y="620"/>
                  </a:lnTo>
                  <a:lnTo>
                    <a:pt x="993" y="585"/>
                  </a:lnTo>
                  <a:lnTo>
                    <a:pt x="1007" y="550"/>
                  </a:lnTo>
                  <a:lnTo>
                    <a:pt x="1021" y="514"/>
                  </a:lnTo>
                  <a:lnTo>
                    <a:pt x="1022" y="478"/>
                  </a:lnTo>
                  <a:lnTo>
                    <a:pt x="1036" y="443"/>
                  </a:lnTo>
                  <a:lnTo>
                    <a:pt x="1038" y="407"/>
                  </a:lnTo>
                  <a:lnTo>
                    <a:pt x="1040" y="371"/>
                  </a:lnTo>
                  <a:lnTo>
                    <a:pt x="1042" y="335"/>
                  </a:lnTo>
                  <a:lnTo>
                    <a:pt x="1044" y="299"/>
                  </a:lnTo>
                  <a:lnTo>
                    <a:pt x="1034" y="262"/>
                  </a:lnTo>
                  <a:lnTo>
                    <a:pt x="1036" y="226"/>
                  </a:lnTo>
                  <a:lnTo>
                    <a:pt x="1038" y="190"/>
                  </a:lnTo>
                  <a:lnTo>
                    <a:pt x="1027" y="154"/>
                  </a:lnTo>
                  <a:lnTo>
                    <a:pt x="1017" y="117"/>
                  </a:lnTo>
                  <a:lnTo>
                    <a:pt x="1019" y="81"/>
                  </a:lnTo>
                  <a:lnTo>
                    <a:pt x="1009" y="45"/>
                  </a:lnTo>
                  <a:lnTo>
                    <a:pt x="974" y="32"/>
                  </a:lnTo>
                  <a:lnTo>
                    <a:pt x="938" y="18"/>
                  </a:lnTo>
                  <a:lnTo>
                    <a:pt x="903" y="16"/>
                  </a:lnTo>
                  <a:lnTo>
                    <a:pt x="867" y="14"/>
                  </a:lnTo>
                  <a:lnTo>
                    <a:pt x="831" y="12"/>
                  </a:lnTo>
                  <a:lnTo>
                    <a:pt x="795" y="10"/>
                  </a:lnTo>
                  <a:lnTo>
                    <a:pt x="759" y="8"/>
                  </a:lnTo>
                  <a:lnTo>
                    <a:pt x="723" y="6"/>
                  </a:lnTo>
                  <a:lnTo>
                    <a:pt x="687" y="5"/>
                  </a:lnTo>
                  <a:lnTo>
                    <a:pt x="651" y="3"/>
                  </a:lnTo>
                  <a:lnTo>
                    <a:pt x="615" y="1"/>
                  </a:lnTo>
                  <a:lnTo>
                    <a:pt x="579" y="11"/>
                  </a:lnTo>
                  <a:lnTo>
                    <a:pt x="543" y="9"/>
                  </a:lnTo>
                  <a:lnTo>
                    <a:pt x="507" y="7"/>
                  </a:lnTo>
                  <a:lnTo>
                    <a:pt x="471" y="5"/>
                  </a:lnTo>
                  <a:lnTo>
                    <a:pt x="435" y="3"/>
                  </a:lnTo>
                  <a:lnTo>
                    <a:pt x="398" y="13"/>
                  </a:lnTo>
                  <a:lnTo>
                    <a:pt x="362" y="12"/>
                  </a:lnTo>
                  <a:lnTo>
                    <a:pt x="326" y="10"/>
                  </a:lnTo>
                  <a:lnTo>
                    <a:pt x="290" y="8"/>
                  </a:lnTo>
                  <a:lnTo>
                    <a:pt x="254" y="6"/>
                  </a:lnTo>
                  <a:lnTo>
                    <a:pt x="218" y="4"/>
                  </a:lnTo>
                  <a:lnTo>
                    <a:pt x="182" y="2"/>
                  </a:lnTo>
                  <a:lnTo>
                    <a:pt x="147" y="0"/>
                  </a:lnTo>
                  <a:lnTo>
                    <a:pt x="110" y="10"/>
                  </a:lnTo>
                  <a:lnTo>
                    <a:pt x="74" y="20"/>
                  </a:lnTo>
                  <a:lnTo>
                    <a:pt x="37" y="30"/>
                  </a:lnTo>
                  <a:lnTo>
                    <a:pt x="23" y="77"/>
                  </a:lnTo>
                  <a:lnTo>
                    <a:pt x="21" y="113"/>
                  </a:lnTo>
                  <a:lnTo>
                    <a:pt x="19" y="149"/>
                  </a:lnTo>
                  <a:lnTo>
                    <a:pt x="17" y="185"/>
                  </a:lnTo>
                  <a:lnTo>
                    <a:pt x="15" y="221"/>
                  </a:lnTo>
                  <a:lnTo>
                    <a:pt x="13" y="257"/>
                  </a:lnTo>
                  <a:lnTo>
                    <a:pt x="11" y="293"/>
                  </a:lnTo>
                  <a:lnTo>
                    <a:pt x="10" y="329"/>
                  </a:lnTo>
                  <a:lnTo>
                    <a:pt x="8" y="365"/>
                  </a:lnTo>
                  <a:lnTo>
                    <a:pt x="6" y="401"/>
                  </a:lnTo>
                  <a:lnTo>
                    <a:pt x="4" y="437"/>
                  </a:lnTo>
                  <a:lnTo>
                    <a:pt x="2" y="473"/>
                  </a:lnTo>
                  <a:lnTo>
                    <a:pt x="0" y="509"/>
                  </a:lnTo>
                  <a:lnTo>
                    <a:pt x="10" y="546"/>
                  </a:lnTo>
                  <a:lnTo>
                    <a:pt x="20" y="582"/>
                  </a:lnTo>
                  <a:lnTo>
                    <a:pt x="18" y="618"/>
                  </a:lnTo>
                  <a:lnTo>
                    <a:pt x="41" y="656"/>
                  </a:lnTo>
                  <a:lnTo>
                    <a:pt x="75" y="681"/>
                  </a:lnTo>
                  <a:lnTo>
                    <a:pt x="110" y="707"/>
                  </a:lnTo>
                  <a:lnTo>
                    <a:pt x="144" y="733"/>
                  </a:lnTo>
                  <a:lnTo>
                    <a:pt x="179" y="758"/>
                  </a:lnTo>
                  <a:lnTo>
                    <a:pt x="213" y="784"/>
                  </a:lnTo>
                  <a:lnTo>
                    <a:pt x="249" y="798"/>
                  </a:lnTo>
                  <a:lnTo>
                    <a:pt x="286" y="776"/>
                  </a:lnTo>
                  <a:lnTo>
                    <a:pt x="263" y="762"/>
                  </a:lnTo>
                </a:path>
              </a:pathLst>
            </a:custGeom>
            <a:solidFill>
              <a:srgbClr val="FAFD00"/>
            </a:solidFill>
            <a:ln w="50800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3808" name="Rectangle 20">
              <a:extLst>
                <a:ext uri="{FF2B5EF4-FFF2-40B4-BE49-F238E27FC236}">
                  <a16:creationId xmlns:a16="http://schemas.microsoft.com/office/drawing/2014/main" id="{6B884B8D-789C-4823-9428-A4ECAB2A9E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83" y="2640"/>
              <a:ext cx="572" cy="2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1600" b="1">
                  <a:latin typeface="Comic Sans MS" panose="030F0702030302020204" pitchFamily="66" charset="0"/>
                </a:rPr>
                <a:t>Enzyme</a:t>
              </a:r>
            </a:p>
          </p:txBody>
        </p:sp>
      </p:grpSp>
      <p:sp>
        <p:nvSpPr>
          <p:cNvPr id="33800" name="Line 21">
            <a:extLst>
              <a:ext uri="{FF2B5EF4-FFF2-40B4-BE49-F238E27FC236}">
                <a16:creationId xmlns:a16="http://schemas.microsoft.com/office/drawing/2014/main" id="{826D9766-DF58-448D-92A0-52FD1396C71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724400" y="4953000"/>
            <a:ext cx="7620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3801" name="Line 22">
            <a:extLst>
              <a:ext uri="{FF2B5EF4-FFF2-40B4-BE49-F238E27FC236}">
                <a16:creationId xmlns:a16="http://schemas.microsoft.com/office/drawing/2014/main" id="{58EB68B7-45A3-471E-A1D9-A8ADD6BDD5D3}"/>
              </a:ext>
            </a:extLst>
          </p:cNvPr>
          <p:cNvSpPr>
            <a:spLocks noChangeShapeType="1"/>
          </p:cNvSpPr>
          <p:nvPr/>
        </p:nvSpPr>
        <p:spPr bwMode="auto">
          <a:xfrm>
            <a:off x="5181600" y="5105400"/>
            <a:ext cx="0" cy="76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3802" name="Footer Placeholder 25">
            <a:extLst>
              <a:ext uri="{FF2B5EF4-FFF2-40B4-BE49-F238E27FC236}">
                <a16:creationId xmlns:a16="http://schemas.microsoft.com/office/drawing/2014/main" id="{F299193C-C66B-4D6B-B5A7-E56AF5E3A8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400"/>
              <a:t>copyright cmassengale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build="p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Number Placeholder 5">
            <a:extLst>
              <a:ext uri="{FF2B5EF4-FFF2-40B4-BE49-F238E27FC236}">
                <a16:creationId xmlns:a16="http://schemas.microsoft.com/office/drawing/2014/main" id="{46A51847-033C-4D90-A5C4-FC86F715B3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B784C6B8-AC06-4898-BAC9-55506AC1DF19}" type="slidenum">
              <a:rPr lang="en-US" altLang="en-US" sz="1400"/>
              <a:pPr eaLnBrk="1" hangingPunct="1"/>
              <a:t>26</a:t>
            </a:fld>
            <a:endParaRPr lang="en-US" altLang="en-US" sz="1400"/>
          </a:p>
        </p:txBody>
      </p:sp>
      <p:sp>
        <p:nvSpPr>
          <p:cNvPr id="22530" name="Rectangle 2">
            <a:extLst>
              <a:ext uri="{FF2B5EF4-FFF2-40B4-BE49-F238E27FC236}">
                <a16:creationId xmlns:a16="http://schemas.microsoft.com/office/drawing/2014/main" id="{2EDE868A-8A1C-4726-9A39-D9C9D773162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381000"/>
            <a:ext cx="6477000" cy="1066800"/>
          </a:xfrm>
        </p:spPr>
        <p:txBody>
          <a:bodyPr lIns="90488" tIns="44450" rIns="90488" bIns="44450"/>
          <a:lstStyle/>
          <a:p>
            <a:pPr eaLnBrk="1" hangingPunct="1">
              <a:defRPr/>
            </a:pPr>
            <a:r>
              <a:rPr lang="en-US" sz="48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DNA Replication</a:t>
            </a:r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F038CC51-D14D-4482-AE09-5E7581840E9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371600" y="1447800"/>
            <a:ext cx="7162800" cy="4648200"/>
          </a:xfrm>
        </p:spPr>
        <p:txBody>
          <a:bodyPr lIns="90488" tIns="44450" rIns="90488" bIns="44450"/>
          <a:lstStyle/>
          <a:p>
            <a:pPr marL="609600" indent="-609600" eaLnBrk="1" hangingPunct="1">
              <a:defRPr/>
            </a:pPr>
            <a:r>
              <a:rPr lang="en-US" b="1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Before</a:t>
            </a:r>
            <a:r>
              <a:rPr lang="en-US" b="1">
                <a:latin typeface="Comic Sans MS" pitchFamily="66" charset="0"/>
              </a:rPr>
              <a:t> new DNA strands can form, there must be </a:t>
            </a:r>
            <a:r>
              <a:rPr lang="en-US" b="1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RNA primers</a:t>
            </a:r>
            <a:r>
              <a:rPr lang="en-US" b="1">
                <a:latin typeface="Comic Sans MS" pitchFamily="66" charset="0"/>
              </a:rPr>
              <a:t> present to start the addition of new nucleotides</a:t>
            </a:r>
          </a:p>
          <a:p>
            <a:pPr marL="609600" indent="-609600" eaLnBrk="1" hangingPunct="1">
              <a:defRPr/>
            </a:pPr>
            <a:r>
              <a:rPr lang="en-US" b="1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Primase</a:t>
            </a:r>
            <a:r>
              <a:rPr lang="en-US" b="1">
                <a:latin typeface="Comic Sans MS" pitchFamily="66" charset="0"/>
              </a:rPr>
              <a:t> is the enzyme that synthesizes the RNA Primer</a:t>
            </a:r>
          </a:p>
          <a:p>
            <a:pPr marL="609600" indent="-609600" eaLnBrk="1" hangingPunct="1">
              <a:defRPr/>
            </a:pPr>
            <a:r>
              <a:rPr lang="en-US" b="1">
                <a:solidFill>
                  <a:srgbClr val="A50021"/>
                </a:solidFill>
                <a:latin typeface="Comic Sans MS" pitchFamily="66" charset="0"/>
              </a:rPr>
              <a:t>DNA polymerase</a:t>
            </a:r>
            <a:r>
              <a:rPr lang="en-US" b="1">
                <a:latin typeface="Comic Sans MS" pitchFamily="66" charset="0"/>
              </a:rPr>
              <a:t> can then add the new nucleotides</a:t>
            </a:r>
          </a:p>
        </p:txBody>
      </p:sp>
      <p:sp>
        <p:nvSpPr>
          <p:cNvPr id="34821" name="Footer Placeholder 6">
            <a:extLst>
              <a:ext uri="{FF2B5EF4-FFF2-40B4-BE49-F238E27FC236}">
                <a16:creationId xmlns:a16="http://schemas.microsoft.com/office/drawing/2014/main" id="{29C72F08-E46D-449E-82CB-B49D439313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400"/>
              <a:t>copyright cmassengale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build="p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Number Placeholder 3">
            <a:extLst>
              <a:ext uri="{FF2B5EF4-FFF2-40B4-BE49-F238E27FC236}">
                <a16:creationId xmlns:a16="http://schemas.microsoft.com/office/drawing/2014/main" id="{CE464206-7C04-4599-8B3D-823B8F48AC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FDD65D49-0CA6-49B7-BB39-1C8C76C28802}" type="slidenum">
              <a:rPr lang="en-US" altLang="en-US" sz="1400"/>
              <a:pPr eaLnBrk="1" hangingPunct="1"/>
              <a:t>27</a:t>
            </a:fld>
            <a:endParaRPr lang="en-US" altLang="en-US" sz="1400"/>
          </a:p>
        </p:txBody>
      </p:sp>
      <p:pic>
        <p:nvPicPr>
          <p:cNvPr id="35843" name="Picture 5" descr="u4fg8b">
            <a:extLst>
              <a:ext uri="{FF2B5EF4-FFF2-40B4-BE49-F238E27FC236}">
                <a16:creationId xmlns:a16="http://schemas.microsoft.com/office/drawing/2014/main" id="{91E00091-ECFC-4322-8DBB-5929272E73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938"/>
            <a:ext cx="9144000" cy="6850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844" name="Footer Placeholder 5">
            <a:extLst>
              <a:ext uri="{FF2B5EF4-FFF2-40B4-BE49-F238E27FC236}">
                <a16:creationId xmlns:a16="http://schemas.microsoft.com/office/drawing/2014/main" id="{E9CCE47C-430B-406A-9D6B-16F7935152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400"/>
              <a:t>copyright cmassengale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Number Placeholder 5">
            <a:extLst>
              <a:ext uri="{FF2B5EF4-FFF2-40B4-BE49-F238E27FC236}">
                <a16:creationId xmlns:a16="http://schemas.microsoft.com/office/drawing/2014/main" id="{8EC627EE-DD6C-4BD9-84A4-87FC3E364F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B629ADD9-415C-432D-8E75-D8C8F754D3FA}" type="slidenum">
              <a:rPr lang="en-US" altLang="en-US" sz="1400"/>
              <a:pPr eaLnBrk="1" hangingPunct="1"/>
              <a:t>28</a:t>
            </a:fld>
            <a:endParaRPr lang="en-US" altLang="en-US" sz="1400"/>
          </a:p>
        </p:txBody>
      </p:sp>
      <p:sp>
        <p:nvSpPr>
          <p:cNvPr id="23554" name="Rectangle 2">
            <a:extLst>
              <a:ext uri="{FF2B5EF4-FFF2-40B4-BE49-F238E27FC236}">
                <a16:creationId xmlns:a16="http://schemas.microsoft.com/office/drawing/2014/main" id="{D7158DED-7336-4DEE-AEEB-FCD796584EA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304800"/>
            <a:ext cx="6477000" cy="762000"/>
          </a:xfrm>
        </p:spPr>
        <p:txBody>
          <a:bodyPr lIns="90488" tIns="44450" rIns="90488" bIns="44450"/>
          <a:lstStyle/>
          <a:p>
            <a:pPr eaLnBrk="1" hangingPunct="1">
              <a:defRPr/>
            </a:pPr>
            <a:r>
              <a:rPr lang="en-US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DNA Replication</a:t>
            </a:r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6E8381FD-E5F8-4B91-A948-2E13A24EA0C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219200" y="1219200"/>
            <a:ext cx="7543800" cy="4876800"/>
          </a:xfrm>
        </p:spPr>
        <p:txBody>
          <a:bodyPr lIns="90488" tIns="44450" rIns="90488" bIns="44450"/>
          <a:lstStyle/>
          <a:p>
            <a:pPr eaLnBrk="1" hangingPunct="1">
              <a:defRPr/>
            </a:pPr>
            <a:r>
              <a:rPr lang="en-US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DNA polymerase</a:t>
            </a:r>
            <a:r>
              <a:rPr lang="en-US" b="1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 can only add nucleotides to the </a:t>
            </a:r>
            <a:r>
              <a:rPr lang="en-US" b="1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3’ end</a:t>
            </a:r>
            <a:r>
              <a:rPr lang="en-US" b="1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 of the DNA </a:t>
            </a:r>
          </a:p>
          <a:p>
            <a:pPr eaLnBrk="1" hangingPunct="1">
              <a:defRPr/>
            </a:pPr>
            <a:r>
              <a:rPr lang="en-US" b="1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This causes the </a:t>
            </a:r>
            <a:r>
              <a:rPr lang="en-US" b="1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NEW</a:t>
            </a:r>
            <a:r>
              <a:rPr lang="en-US" b="1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 strand to be built in a </a:t>
            </a:r>
            <a:r>
              <a:rPr lang="en-US" b="1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5’ to 3’ direction</a:t>
            </a:r>
          </a:p>
        </p:txBody>
      </p:sp>
      <p:grpSp>
        <p:nvGrpSpPr>
          <p:cNvPr id="36869" name="Group 4">
            <a:extLst>
              <a:ext uri="{FF2B5EF4-FFF2-40B4-BE49-F238E27FC236}">
                <a16:creationId xmlns:a16="http://schemas.microsoft.com/office/drawing/2014/main" id="{654CB61F-5F6A-4748-B0F4-EDEBFE490A7C}"/>
              </a:ext>
            </a:extLst>
          </p:cNvPr>
          <p:cNvGrpSpPr>
            <a:grpSpLocks/>
          </p:cNvGrpSpPr>
          <p:nvPr/>
        </p:nvGrpSpPr>
        <p:grpSpPr bwMode="auto">
          <a:xfrm>
            <a:off x="609600" y="3886200"/>
            <a:ext cx="8283575" cy="1825625"/>
            <a:chOff x="231" y="3015"/>
            <a:chExt cx="5218" cy="1150"/>
          </a:xfrm>
        </p:grpSpPr>
        <p:sp>
          <p:nvSpPr>
            <p:cNvPr id="36873" name="Line 5">
              <a:extLst>
                <a:ext uri="{FF2B5EF4-FFF2-40B4-BE49-F238E27FC236}">
                  <a16:creationId xmlns:a16="http://schemas.microsoft.com/office/drawing/2014/main" id="{3CEC727C-8796-40B1-A9E8-9908ABCDBEE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64" y="3216"/>
              <a:ext cx="4688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74" name="Line 6">
              <a:extLst>
                <a:ext uri="{FF2B5EF4-FFF2-40B4-BE49-F238E27FC236}">
                  <a16:creationId xmlns:a16="http://schemas.microsoft.com/office/drawing/2014/main" id="{7DE9BEFE-D66C-44F8-98FC-6CDFA232BDC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76" y="3200"/>
              <a:ext cx="0" cy="224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75" name="Line 7">
              <a:extLst>
                <a:ext uri="{FF2B5EF4-FFF2-40B4-BE49-F238E27FC236}">
                  <a16:creationId xmlns:a16="http://schemas.microsoft.com/office/drawing/2014/main" id="{A047A3B9-57F6-45D2-9433-90EEF0AA8BA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912" y="3200"/>
              <a:ext cx="0" cy="224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76" name="Line 8">
              <a:extLst>
                <a:ext uri="{FF2B5EF4-FFF2-40B4-BE49-F238E27FC236}">
                  <a16:creationId xmlns:a16="http://schemas.microsoft.com/office/drawing/2014/main" id="{3D572A74-D1A4-402C-8B1B-0C0DC9E1EAE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248" y="3200"/>
              <a:ext cx="0" cy="224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77" name="Line 9">
              <a:extLst>
                <a:ext uri="{FF2B5EF4-FFF2-40B4-BE49-F238E27FC236}">
                  <a16:creationId xmlns:a16="http://schemas.microsoft.com/office/drawing/2014/main" id="{80B7FC75-0A47-4D0E-A83E-E8B984C2A38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584" y="3200"/>
              <a:ext cx="0" cy="224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78" name="Line 10">
              <a:extLst>
                <a:ext uri="{FF2B5EF4-FFF2-40B4-BE49-F238E27FC236}">
                  <a16:creationId xmlns:a16="http://schemas.microsoft.com/office/drawing/2014/main" id="{9FA2E031-84AE-4C70-B79C-D7469376B3C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920" y="3200"/>
              <a:ext cx="0" cy="224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79" name="Line 11">
              <a:extLst>
                <a:ext uri="{FF2B5EF4-FFF2-40B4-BE49-F238E27FC236}">
                  <a16:creationId xmlns:a16="http://schemas.microsoft.com/office/drawing/2014/main" id="{B2A87874-053F-48C8-9F11-18FF8484D6D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256" y="3200"/>
              <a:ext cx="0" cy="224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80" name="Line 12">
              <a:extLst>
                <a:ext uri="{FF2B5EF4-FFF2-40B4-BE49-F238E27FC236}">
                  <a16:creationId xmlns:a16="http://schemas.microsoft.com/office/drawing/2014/main" id="{B40D646F-8787-478B-A28E-749E0A17381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592" y="3200"/>
              <a:ext cx="0" cy="224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81" name="Line 13">
              <a:extLst>
                <a:ext uri="{FF2B5EF4-FFF2-40B4-BE49-F238E27FC236}">
                  <a16:creationId xmlns:a16="http://schemas.microsoft.com/office/drawing/2014/main" id="{D1C47E48-51E1-45F7-A2BA-0D003A0CE5C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976" y="3200"/>
              <a:ext cx="0" cy="224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82" name="Line 14">
              <a:extLst>
                <a:ext uri="{FF2B5EF4-FFF2-40B4-BE49-F238E27FC236}">
                  <a16:creationId xmlns:a16="http://schemas.microsoft.com/office/drawing/2014/main" id="{7991E3A6-5801-4FF5-BD6F-DE0BF7C2BA9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312" y="3200"/>
              <a:ext cx="0" cy="224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83" name="Line 15">
              <a:extLst>
                <a:ext uri="{FF2B5EF4-FFF2-40B4-BE49-F238E27FC236}">
                  <a16:creationId xmlns:a16="http://schemas.microsoft.com/office/drawing/2014/main" id="{4283C3B9-5D2B-47D5-9669-61BD03AB6CD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648" y="3200"/>
              <a:ext cx="0" cy="224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84" name="Line 16">
              <a:extLst>
                <a:ext uri="{FF2B5EF4-FFF2-40B4-BE49-F238E27FC236}">
                  <a16:creationId xmlns:a16="http://schemas.microsoft.com/office/drawing/2014/main" id="{AACEAE24-B0F9-46A6-8893-007815367F4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896" y="3200"/>
              <a:ext cx="0" cy="224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85" name="Line 17">
              <a:extLst>
                <a:ext uri="{FF2B5EF4-FFF2-40B4-BE49-F238E27FC236}">
                  <a16:creationId xmlns:a16="http://schemas.microsoft.com/office/drawing/2014/main" id="{E481241B-DB6F-47B3-81DD-BB6958617F0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608" y="3200"/>
              <a:ext cx="0" cy="224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86" name="Line 18">
              <a:extLst>
                <a:ext uri="{FF2B5EF4-FFF2-40B4-BE49-F238E27FC236}">
                  <a16:creationId xmlns:a16="http://schemas.microsoft.com/office/drawing/2014/main" id="{8AE43B0D-40AD-4D62-8C26-1222CECC672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272" y="3200"/>
              <a:ext cx="0" cy="224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87" name="Line 19">
              <a:extLst>
                <a:ext uri="{FF2B5EF4-FFF2-40B4-BE49-F238E27FC236}">
                  <a16:creationId xmlns:a16="http://schemas.microsoft.com/office/drawing/2014/main" id="{A5F63C51-D7EA-4144-9CDE-C23B9B4040F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936" y="3200"/>
              <a:ext cx="0" cy="224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88" name="Line 20">
              <a:extLst>
                <a:ext uri="{FF2B5EF4-FFF2-40B4-BE49-F238E27FC236}">
                  <a16:creationId xmlns:a16="http://schemas.microsoft.com/office/drawing/2014/main" id="{49FE46A7-FE77-4929-9EF6-540B536AB29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52" y="3648"/>
              <a:ext cx="1216" cy="0"/>
            </a:xfrm>
            <a:prstGeom prst="line">
              <a:avLst/>
            </a:prstGeom>
            <a:noFill/>
            <a:ln w="50800">
              <a:solidFill>
                <a:schemeClr val="hlink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89" name="Line 21">
              <a:extLst>
                <a:ext uri="{FF2B5EF4-FFF2-40B4-BE49-F238E27FC236}">
                  <a16:creationId xmlns:a16="http://schemas.microsoft.com/office/drawing/2014/main" id="{4EA5CF4F-0C32-4525-BDCC-104730D0A0E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896" y="3440"/>
              <a:ext cx="0" cy="224"/>
            </a:xfrm>
            <a:prstGeom prst="line">
              <a:avLst/>
            </a:prstGeom>
            <a:noFill/>
            <a:ln w="50800">
              <a:solidFill>
                <a:schemeClr val="hlink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90" name="Line 22">
              <a:extLst>
                <a:ext uri="{FF2B5EF4-FFF2-40B4-BE49-F238E27FC236}">
                  <a16:creationId xmlns:a16="http://schemas.microsoft.com/office/drawing/2014/main" id="{FA0119D8-7616-49E0-956D-EFA6C4FF953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312" y="3440"/>
              <a:ext cx="0" cy="224"/>
            </a:xfrm>
            <a:prstGeom prst="line">
              <a:avLst/>
            </a:prstGeom>
            <a:noFill/>
            <a:ln w="50800">
              <a:solidFill>
                <a:srgbClr val="31650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91" name="Line 23">
              <a:extLst>
                <a:ext uri="{FF2B5EF4-FFF2-40B4-BE49-F238E27FC236}">
                  <a16:creationId xmlns:a16="http://schemas.microsoft.com/office/drawing/2014/main" id="{EA677CAD-97C5-4C1B-B81B-B425F42F8CF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936" y="3440"/>
              <a:ext cx="0" cy="224"/>
            </a:xfrm>
            <a:prstGeom prst="line">
              <a:avLst/>
            </a:prstGeom>
            <a:noFill/>
            <a:ln w="50800">
              <a:solidFill>
                <a:schemeClr val="hlink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92" name="Line 24">
              <a:extLst>
                <a:ext uri="{FF2B5EF4-FFF2-40B4-BE49-F238E27FC236}">
                  <a16:creationId xmlns:a16="http://schemas.microsoft.com/office/drawing/2014/main" id="{2A869AA2-BD53-4307-A889-8AC7889EAF0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272" y="3440"/>
              <a:ext cx="0" cy="224"/>
            </a:xfrm>
            <a:prstGeom prst="line">
              <a:avLst/>
            </a:prstGeom>
            <a:noFill/>
            <a:ln w="50800">
              <a:solidFill>
                <a:schemeClr val="hlink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93" name="Line 25">
              <a:extLst>
                <a:ext uri="{FF2B5EF4-FFF2-40B4-BE49-F238E27FC236}">
                  <a16:creationId xmlns:a16="http://schemas.microsoft.com/office/drawing/2014/main" id="{88170D52-C616-4D97-9044-35059FCA4CA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608" y="3440"/>
              <a:ext cx="0" cy="224"/>
            </a:xfrm>
            <a:prstGeom prst="line">
              <a:avLst/>
            </a:prstGeom>
            <a:noFill/>
            <a:ln w="50800">
              <a:solidFill>
                <a:schemeClr val="hlink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78" name="Rectangle 26">
              <a:extLst>
                <a:ext uri="{FF2B5EF4-FFF2-40B4-BE49-F238E27FC236}">
                  <a16:creationId xmlns:a16="http://schemas.microsoft.com/office/drawing/2014/main" id="{42DB5293-6C4B-4273-A08E-8721A3A346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03" y="3668"/>
              <a:ext cx="611" cy="44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eaLnBrk="0" hangingPunct="0">
                <a:defRPr/>
              </a:pPr>
              <a:r>
                <a:rPr lang="en-US" sz="2000" b="1">
                  <a:solidFill>
                    <a:schemeClr val="hlink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Comic Sans MS" pitchFamily="66" charset="0"/>
                </a:rPr>
                <a:t>RNA</a:t>
              </a:r>
            </a:p>
            <a:p>
              <a:pPr eaLnBrk="0" hangingPunct="0">
                <a:defRPr/>
              </a:pPr>
              <a:r>
                <a:rPr lang="en-US" sz="2000" b="1">
                  <a:solidFill>
                    <a:schemeClr val="hlink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Comic Sans MS" pitchFamily="66" charset="0"/>
                </a:rPr>
                <a:t>Primer</a:t>
              </a:r>
            </a:p>
          </p:txBody>
        </p:sp>
        <p:sp>
          <p:nvSpPr>
            <p:cNvPr id="36895" name="Line 27">
              <a:extLst>
                <a:ext uri="{FF2B5EF4-FFF2-40B4-BE49-F238E27FC236}">
                  <a16:creationId xmlns:a16="http://schemas.microsoft.com/office/drawing/2014/main" id="{AF10C537-A525-45D2-9B77-3962047D100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84" y="3648"/>
              <a:ext cx="304" cy="0"/>
            </a:xfrm>
            <a:prstGeom prst="line">
              <a:avLst/>
            </a:prstGeom>
            <a:noFill/>
            <a:ln w="50800">
              <a:solidFill>
                <a:srgbClr val="31650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96" name="Line 28">
              <a:extLst>
                <a:ext uri="{FF2B5EF4-FFF2-40B4-BE49-F238E27FC236}">
                  <a16:creationId xmlns:a16="http://schemas.microsoft.com/office/drawing/2014/main" id="{945CDBD0-A8A5-4D85-AEF6-10AFAB49441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648" y="3440"/>
              <a:ext cx="0" cy="224"/>
            </a:xfrm>
            <a:prstGeom prst="line">
              <a:avLst/>
            </a:prstGeom>
            <a:noFill/>
            <a:ln w="50800">
              <a:solidFill>
                <a:srgbClr val="31650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97" name="Line 29">
              <a:extLst>
                <a:ext uri="{FF2B5EF4-FFF2-40B4-BE49-F238E27FC236}">
                  <a16:creationId xmlns:a16="http://schemas.microsoft.com/office/drawing/2014/main" id="{64E974BF-D2EE-4EF8-BDD2-27E0C791F13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520" y="3648"/>
              <a:ext cx="304" cy="0"/>
            </a:xfrm>
            <a:prstGeom prst="line">
              <a:avLst/>
            </a:prstGeom>
            <a:noFill/>
            <a:ln w="50800">
              <a:solidFill>
                <a:srgbClr val="31650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98" name="Line 30">
              <a:extLst>
                <a:ext uri="{FF2B5EF4-FFF2-40B4-BE49-F238E27FC236}">
                  <a16:creationId xmlns:a16="http://schemas.microsoft.com/office/drawing/2014/main" id="{8876D049-1756-4015-AC10-2C4BF0BA0F5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976" y="3440"/>
              <a:ext cx="0" cy="224"/>
            </a:xfrm>
            <a:prstGeom prst="line">
              <a:avLst/>
            </a:prstGeom>
            <a:noFill/>
            <a:ln w="50800">
              <a:solidFill>
                <a:srgbClr val="31650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99" name="Line 31">
              <a:extLst>
                <a:ext uri="{FF2B5EF4-FFF2-40B4-BE49-F238E27FC236}">
                  <a16:creationId xmlns:a16="http://schemas.microsoft.com/office/drawing/2014/main" id="{5E1E2130-35D0-4B69-92DC-FEBCA6D9043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48" y="3648"/>
              <a:ext cx="304" cy="0"/>
            </a:xfrm>
            <a:prstGeom prst="line">
              <a:avLst/>
            </a:prstGeom>
            <a:noFill/>
            <a:ln w="50800">
              <a:solidFill>
                <a:srgbClr val="31650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900" name="Line 32">
              <a:extLst>
                <a:ext uri="{FF2B5EF4-FFF2-40B4-BE49-F238E27FC236}">
                  <a16:creationId xmlns:a16="http://schemas.microsoft.com/office/drawing/2014/main" id="{08465699-AB9F-46BB-8DD3-0E2E9DC1476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824" y="3728"/>
              <a:ext cx="0" cy="224"/>
            </a:xfrm>
            <a:prstGeom prst="line">
              <a:avLst/>
            </a:prstGeom>
            <a:noFill/>
            <a:ln w="50800">
              <a:solidFill>
                <a:srgbClr val="31650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901" name="Line 33">
              <a:extLst>
                <a:ext uri="{FF2B5EF4-FFF2-40B4-BE49-F238E27FC236}">
                  <a16:creationId xmlns:a16="http://schemas.microsoft.com/office/drawing/2014/main" id="{033F78C9-A9CC-4ACD-8562-504231A4BD7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96" y="3936"/>
              <a:ext cx="304" cy="0"/>
            </a:xfrm>
            <a:prstGeom prst="line">
              <a:avLst/>
            </a:prstGeom>
            <a:noFill/>
            <a:ln w="50800">
              <a:solidFill>
                <a:srgbClr val="31650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902" name="Line 34">
              <a:extLst>
                <a:ext uri="{FF2B5EF4-FFF2-40B4-BE49-F238E27FC236}">
                  <a16:creationId xmlns:a16="http://schemas.microsoft.com/office/drawing/2014/main" id="{E622A5AA-48EB-4DDB-B7AC-916C305535B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824" y="3648"/>
              <a:ext cx="128" cy="0"/>
            </a:xfrm>
            <a:prstGeom prst="line">
              <a:avLst/>
            </a:prstGeom>
            <a:noFill/>
            <a:ln w="50800">
              <a:solidFill>
                <a:schemeClr val="hlink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87" name="Rectangle 35">
              <a:extLst>
                <a:ext uri="{FF2B5EF4-FFF2-40B4-BE49-F238E27FC236}">
                  <a16:creationId xmlns:a16="http://schemas.microsoft.com/office/drawing/2014/main" id="{045367F6-7D07-4106-8B02-3BB4286A5F7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43" y="3812"/>
              <a:ext cx="1392" cy="24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eaLnBrk="0" hangingPunct="0">
                <a:defRPr/>
              </a:pPr>
              <a:r>
                <a:rPr lang="en-US" sz="2000" b="1">
                  <a:solidFill>
                    <a:srgbClr val="A5002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Comic Sans MS" pitchFamily="66" charset="0"/>
                </a:rPr>
                <a:t>DNA Polymerase</a:t>
              </a:r>
            </a:p>
          </p:txBody>
        </p:sp>
        <p:sp>
          <p:nvSpPr>
            <p:cNvPr id="36904" name="Rectangle 36">
              <a:extLst>
                <a:ext uri="{FF2B5EF4-FFF2-40B4-BE49-F238E27FC236}">
                  <a16:creationId xmlns:a16="http://schemas.microsoft.com/office/drawing/2014/main" id="{59F67FC7-BE80-4E21-BD92-61284A8B609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68" y="3424"/>
              <a:ext cx="448" cy="352"/>
            </a:xfrm>
            <a:prstGeom prst="rect">
              <a:avLst/>
            </a:prstGeom>
            <a:solidFill>
              <a:schemeClr val="bg1"/>
            </a:solidFill>
            <a:ln w="50800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6905" name="Freeform 37">
              <a:extLst>
                <a:ext uri="{FF2B5EF4-FFF2-40B4-BE49-F238E27FC236}">
                  <a16:creationId xmlns:a16="http://schemas.microsoft.com/office/drawing/2014/main" id="{287D73DF-7E2E-42DF-952B-E039DCA63282}"/>
                </a:ext>
              </a:extLst>
            </p:cNvPr>
            <p:cNvSpPr>
              <a:spLocks/>
            </p:cNvSpPr>
            <p:nvPr/>
          </p:nvSpPr>
          <p:spPr bwMode="auto">
            <a:xfrm>
              <a:off x="1968" y="3660"/>
              <a:ext cx="337" cy="181"/>
            </a:xfrm>
            <a:custGeom>
              <a:avLst/>
              <a:gdLst>
                <a:gd name="T0" fmla="*/ 0 w 337"/>
                <a:gd name="T1" fmla="*/ 180 h 181"/>
                <a:gd name="T2" fmla="*/ 48 w 337"/>
                <a:gd name="T3" fmla="*/ 168 h 181"/>
                <a:gd name="T4" fmla="*/ 84 w 337"/>
                <a:gd name="T5" fmla="*/ 144 h 181"/>
                <a:gd name="T6" fmla="*/ 120 w 337"/>
                <a:gd name="T7" fmla="*/ 120 h 181"/>
                <a:gd name="T8" fmla="*/ 156 w 337"/>
                <a:gd name="T9" fmla="*/ 96 h 181"/>
                <a:gd name="T10" fmla="*/ 192 w 337"/>
                <a:gd name="T11" fmla="*/ 84 h 181"/>
                <a:gd name="T12" fmla="*/ 228 w 337"/>
                <a:gd name="T13" fmla="*/ 72 h 181"/>
                <a:gd name="T14" fmla="*/ 264 w 337"/>
                <a:gd name="T15" fmla="*/ 48 h 181"/>
                <a:gd name="T16" fmla="*/ 300 w 337"/>
                <a:gd name="T17" fmla="*/ 24 h 181"/>
                <a:gd name="T18" fmla="*/ 336 w 337"/>
                <a:gd name="T19" fmla="*/ 0 h 18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337"/>
                <a:gd name="T31" fmla="*/ 0 h 181"/>
                <a:gd name="T32" fmla="*/ 337 w 337"/>
                <a:gd name="T33" fmla="*/ 181 h 181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337" h="181">
                  <a:moveTo>
                    <a:pt x="0" y="180"/>
                  </a:moveTo>
                  <a:lnTo>
                    <a:pt x="48" y="168"/>
                  </a:lnTo>
                  <a:lnTo>
                    <a:pt x="84" y="144"/>
                  </a:lnTo>
                  <a:lnTo>
                    <a:pt x="120" y="120"/>
                  </a:lnTo>
                  <a:lnTo>
                    <a:pt x="156" y="96"/>
                  </a:lnTo>
                  <a:lnTo>
                    <a:pt x="192" y="84"/>
                  </a:lnTo>
                  <a:lnTo>
                    <a:pt x="228" y="72"/>
                  </a:lnTo>
                  <a:lnTo>
                    <a:pt x="264" y="48"/>
                  </a:lnTo>
                  <a:lnTo>
                    <a:pt x="300" y="24"/>
                  </a:lnTo>
                  <a:lnTo>
                    <a:pt x="336" y="0"/>
                  </a:lnTo>
                </a:path>
              </a:pathLst>
            </a:custGeom>
            <a:noFill/>
            <a:ln w="50800" cap="rnd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3590" name="Rectangle 38">
              <a:extLst>
                <a:ext uri="{FF2B5EF4-FFF2-40B4-BE49-F238E27FC236}">
                  <a16:creationId xmlns:a16="http://schemas.microsoft.com/office/drawing/2014/main" id="{317001DE-ABE3-42BE-9BCA-E691552C05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4" y="3936"/>
              <a:ext cx="850" cy="2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eaLnBrk="0" hangingPunct="0">
                <a:defRPr/>
              </a:pPr>
              <a:r>
                <a:rPr lang="en-US" sz="18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Comic Sans MS" pitchFamily="66" charset="0"/>
                </a:rPr>
                <a:t>Nucleotide</a:t>
              </a:r>
            </a:p>
          </p:txBody>
        </p:sp>
        <p:sp>
          <p:nvSpPr>
            <p:cNvPr id="36907" name="Line 39">
              <a:extLst>
                <a:ext uri="{FF2B5EF4-FFF2-40B4-BE49-F238E27FC236}">
                  <a16:creationId xmlns:a16="http://schemas.microsoft.com/office/drawing/2014/main" id="{6A97F7FB-BED6-41A0-B4F0-48EA5CB8BD7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592" y="3488"/>
              <a:ext cx="0" cy="224"/>
            </a:xfrm>
            <a:prstGeom prst="line">
              <a:avLst/>
            </a:prstGeom>
            <a:noFill/>
            <a:ln w="50800">
              <a:solidFill>
                <a:srgbClr val="31650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908" name="Line 40">
              <a:extLst>
                <a:ext uri="{FF2B5EF4-FFF2-40B4-BE49-F238E27FC236}">
                  <a16:creationId xmlns:a16="http://schemas.microsoft.com/office/drawing/2014/main" id="{A28CDB3B-CE83-40FA-A871-E1883A9B28C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64" y="3696"/>
              <a:ext cx="304" cy="0"/>
            </a:xfrm>
            <a:prstGeom prst="line">
              <a:avLst/>
            </a:prstGeom>
            <a:noFill/>
            <a:ln w="50800">
              <a:solidFill>
                <a:srgbClr val="31650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909" name="Rectangle 41">
              <a:extLst>
                <a:ext uri="{FF2B5EF4-FFF2-40B4-BE49-F238E27FC236}">
                  <a16:creationId xmlns:a16="http://schemas.microsoft.com/office/drawing/2014/main" id="{FA338EBE-D347-462E-9381-9E5F7FF3B62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75" y="3543"/>
              <a:ext cx="274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b="1">
                  <a:latin typeface="Comic Sans MS" panose="030F0702030302020204" pitchFamily="66" charset="0"/>
                </a:rPr>
                <a:t>5’</a:t>
              </a:r>
            </a:p>
          </p:txBody>
        </p:sp>
        <p:sp>
          <p:nvSpPr>
            <p:cNvPr id="36910" name="Rectangle 42">
              <a:extLst>
                <a:ext uri="{FF2B5EF4-FFF2-40B4-BE49-F238E27FC236}">
                  <a16:creationId xmlns:a16="http://schemas.microsoft.com/office/drawing/2014/main" id="{8D6E71F9-A773-4085-AF0E-F42F7451F50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1" y="3015"/>
              <a:ext cx="274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b="1">
                  <a:latin typeface="Comic Sans MS" panose="030F0702030302020204" pitchFamily="66" charset="0"/>
                </a:rPr>
                <a:t>5’</a:t>
              </a:r>
            </a:p>
          </p:txBody>
        </p:sp>
        <p:sp>
          <p:nvSpPr>
            <p:cNvPr id="36911" name="Rectangle 43">
              <a:extLst>
                <a:ext uri="{FF2B5EF4-FFF2-40B4-BE49-F238E27FC236}">
                  <a16:creationId xmlns:a16="http://schemas.microsoft.com/office/drawing/2014/main" id="{D324D4A1-FD5E-4D04-8880-4ECD90C603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75" y="3063"/>
              <a:ext cx="274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b="1">
                  <a:latin typeface="Comic Sans MS" panose="030F0702030302020204" pitchFamily="66" charset="0"/>
                </a:rPr>
                <a:t>3’</a:t>
              </a:r>
            </a:p>
          </p:txBody>
        </p:sp>
      </p:grpSp>
      <p:sp>
        <p:nvSpPr>
          <p:cNvPr id="36870" name="Line 44">
            <a:extLst>
              <a:ext uri="{FF2B5EF4-FFF2-40B4-BE49-F238E27FC236}">
                <a16:creationId xmlns:a16="http://schemas.microsoft.com/office/drawing/2014/main" id="{B5A93601-3299-4953-88E2-3091C461F505}"/>
              </a:ext>
            </a:extLst>
          </p:cNvPr>
          <p:cNvSpPr>
            <a:spLocks noChangeShapeType="1"/>
          </p:cNvSpPr>
          <p:nvPr/>
        </p:nvSpPr>
        <p:spPr bwMode="auto">
          <a:xfrm>
            <a:off x="2438400" y="5867400"/>
            <a:ext cx="52578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3597" name="Text Box 45">
            <a:extLst>
              <a:ext uri="{FF2B5EF4-FFF2-40B4-BE49-F238E27FC236}">
                <a16:creationId xmlns:a16="http://schemas.microsoft.com/office/drawing/2014/main" id="{4E8B56B1-1CB9-4015-9F7E-1C68BDFAD4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6019800"/>
            <a:ext cx="5181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Direction of Replication</a:t>
            </a:r>
          </a:p>
        </p:txBody>
      </p:sp>
      <p:sp>
        <p:nvSpPr>
          <p:cNvPr id="36872" name="Footer Placeholder 48">
            <a:extLst>
              <a:ext uri="{FF2B5EF4-FFF2-40B4-BE49-F238E27FC236}">
                <a16:creationId xmlns:a16="http://schemas.microsoft.com/office/drawing/2014/main" id="{B202C5BC-B047-4C9C-A519-8E1C7EEC62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400"/>
              <a:t>copyright cmassengale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build="p" autoUpdateAnimBg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Number Placeholder 5">
            <a:extLst>
              <a:ext uri="{FF2B5EF4-FFF2-40B4-BE49-F238E27FC236}">
                <a16:creationId xmlns:a16="http://schemas.microsoft.com/office/drawing/2014/main" id="{99176DDD-CB4B-441F-BC9F-ABF6D7A152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CCC08991-9198-4001-B243-BF4CA04E1050}" type="slidenum">
              <a:rPr lang="en-US" altLang="en-US" sz="1400"/>
              <a:pPr eaLnBrk="1" hangingPunct="1"/>
              <a:t>29</a:t>
            </a:fld>
            <a:endParaRPr lang="en-US" altLang="en-US" sz="1400"/>
          </a:p>
        </p:txBody>
      </p:sp>
      <p:sp>
        <p:nvSpPr>
          <p:cNvPr id="24578" name="Rectangle 2">
            <a:extLst>
              <a:ext uri="{FF2B5EF4-FFF2-40B4-BE49-F238E27FC236}">
                <a16:creationId xmlns:a16="http://schemas.microsoft.com/office/drawing/2014/main" id="{BAA7F7EF-E411-4DE2-9D2E-F4516D30456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19200" y="228600"/>
            <a:ext cx="7239000" cy="1219200"/>
          </a:xfrm>
        </p:spPr>
        <p:txBody>
          <a:bodyPr lIns="90488" tIns="44450" rIns="90488" bIns="44450"/>
          <a:lstStyle/>
          <a:p>
            <a:pPr eaLnBrk="1" hangingPunct="1">
              <a:defRPr/>
            </a:pPr>
            <a:r>
              <a:rPr lang="en-US" sz="4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Remember HOW the Carbons Are Numbered!</a:t>
            </a:r>
          </a:p>
        </p:txBody>
      </p:sp>
      <p:sp>
        <p:nvSpPr>
          <p:cNvPr id="37892" name="Rectangle 3">
            <a:extLst>
              <a:ext uri="{FF2B5EF4-FFF2-40B4-BE49-F238E27FC236}">
                <a16:creationId xmlns:a16="http://schemas.microsoft.com/office/drawing/2014/main" id="{7CF36F46-484B-481F-A9E0-70BBD77A4DF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0488" tIns="44450" rIns="90488" bIns="44450"/>
          <a:lstStyle/>
          <a:p>
            <a:pPr eaLnBrk="1" hangingPunct="1">
              <a:buFontTx/>
              <a:buNone/>
            </a:pPr>
            <a:r>
              <a:rPr lang="en-US" altLang="en-US"/>
              <a:t> </a:t>
            </a:r>
          </a:p>
        </p:txBody>
      </p:sp>
      <p:grpSp>
        <p:nvGrpSpPr>
          <p:cNvPr id="2" name="Group 4">
            <a:extLst>
              <a:ext uri="{FF2B5EF4-FFF2-40B4-BE49-F238E27FC236}">
                <a16:creationId xmlns:a16="http://schemas.microsoft.com/office/drawing/2014/main" id="{FC895271-CD46-4267-A6F7-D9C5A1C87CBF}"/>
              </a:ext>
            </a:extLst>
          </p:cNvPr>
          <p:cNvGrpSpPr>
            <a:grpSpLocks/>
          </p:cNvGrpSpPr>
          <p:nvPr/>
        </p:nvGrpSpPr>
        <p:grpSpPr bwMode="auto">
          <a:xfrm>
            <a:off x="304800" y="1371600"/>
            <a:ext cx="2235200" cy="2732088"/>
            <a:chOff x="352" y="903"/>
            <a:chExt cx="1408" cy="1721"/>
          </a:xfrm>
        </p:grpSpPr>
        <p:sp>
          <p:nvSpPr>
            <p:cNvPr id="37911" name="Oval 5">
              <a:extLst>
                <a:ext uri="{FF2B5EF4-FFF2-40B4-BE49-F238E27FC236}">
                  <a16:creationId xmlns:a16="http://schemas.microsoft.com/office/drawing/2014/main" id="{4887E423-81B8-4A09-9ADB-011C136E089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2" y="1456"/>
              <a:ext cx="1216" cy="1168"/>
            </a:xfrm>
            <a:prstGeom prst="ellipse">
              <a:avLst/>
            </a:prstGeom>
            <a:solidFill>
              <a:srgbClr val="FAFD00"/>
            </a:solidFill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7912" name="Rectangle 6">
              <a:extLst>
                <a:ext uri="{FF2B5EF4-FFF2-40B4-BE49-F238E27FC236}">
                  <a16:creationId xmlns:a16="http://schemas.microsoft.com/office/drawing/2014/main" id="{FAAC861E-DB53-4767-ACFE-E9B9D3390AD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1" y="1566"/>
              <a:ext cx="970" cy="9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3200" b="1">
                  <a:latin typeface="Comic Sans MS" panose="030F0702030302020204" pitchFamily="66" charset="0"/>
                </a:rPr>
                <a:t>     O</a:t>
              </a:r>
            </a:p>
            <a:p>
              <a:r>
                <a:rPr lang="en-US" altLang="en-US" sz="3200" b="1">
                  <a:latin typeface="Comic Sans MS" panose="030F0702030302020204" pitchFamily="66" charset="0"/>
                </a:rPr>
                <a:t>O=P-O</a:t>
              </a:r>
            </a:p>
            <a:p>
              <a:r>
                <a:rPr lang="en-US" altLang="en-US" sz="3200" b="1">
                  <a:latin typeface="Comic Sans MS" panose="030F0702030302020204" pitchFamily="66" charset="0"/>
                </a:rPr>
                <a:t>     O</a:t>
              </a:r>
            </a:p>
          </p:txBody>
        </p:sp>
        <p:sp>
          <p:nvSpPr>
            <p:cNvPr id="24583" name="Rectangle 7">
              <a:extLst>
                <a:ext uri="{FF2B5EF4-FFF2-40B4-BE49-F238E27FC236}">
                  <a16:creationId xmlns:a16="http://schemas.microsoft.com/office/drawing/2014/main" id="{A1A9ABE7-9A6B-4C78-9B68-414F9CD0A4C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5" y="903"/>
              <a:ext cx="1039" cy="51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eaLnBrk="0" hangingPunct="0">
                <a:defRPr/>
              </a:pPr>
              <a:r>
                <a:rPr lang="en-US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Comic Sans MS" pitchFamily="66" charset="0"/>
                </a:rPr>
                <a:t>Phosphate</a:t>
              </a:r>
            </a:p>
            <a:p>
              <a:pPr eaLnBrk="0" hangingPunct="0">
                <a:defRPr/>
              </a:pPr>
              <a:r>
                <a:rPr lang="en-US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Comic Sans MS" pitchFamily="66" charset="0"/>
                </a:rPr>
                <a:t>    Group</a:t>
              </a:r>
            </a:p>
          </p:txBody>
        </p:sp>
        <p:sp>
          <p:nvSpPr>
            <p:cNvPr id="37914" name="Line 8">
              <a:extLst>
                <a:ext uri="{FF2B5EF4-FFF2-40B4-BE49-F238E27FC236}">
                  <a16:creationId xmlns:a16="http://schemas.microsoft.com/office/drawing/2014/main" id="{88959D26-0012-4C3F-B537-9B884BFB16A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008" y="2096"/>
              <a:ext cx="0" cy="128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15" name="Line 9">
              <a:extLst>
                <a:ext uri="{FF2B5EF4-FFF2-40B4-BE49-F238E27FC236}">
                  <a16:creationId xmlns:a16="http://schemas.microsoft.com/office/drawing/2014/main" id="{4F9E651E-6316-4176-93F5-0AA41DB2BDF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008" y="1808"/>
              <a:ext cx="0" cy="128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16" name="Line 10">
              <a:extLst>
                <a:ext uri="{FF2B5EF4-FFF2-40B4-BE49-F238E27FC236}">
                  <a16:creationId xmlns:a16="http://schemas.microsoft.com/office/drawing/2014/main" id="{F795627B-0A34-465A-A5BF-9EF854A6C02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60" y="2064"/>
              <a:ext cx="400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11">
            <a:extLst>
              <a:ext uri="{FF2B5EF4-FFF2-40B4-BE49-F238E27FC236}">
                <a16:creationId xmlns:a16="http://schemas.microsoft.com/office/drawing/2014/main" id="{B9A2D85F-61D4-4C69-86C0-3442AF8D4E04}"/>
              </a:ext>
            </a:extLst>
          </p:cNvPr>
          <p:cNvGrpSpPr>
            <a:grpSpLocks/>
          </p:cNvGrpSpPr>
          <p:nvPr/>
        </p:nvGrpSpPr>
        <p:grpSpPr bwMode="auto">
          <a:xfrm>
            <a:off x="4876800" y="1828800"/>
            <a:ext cx="4017963" cy="3598863"/>
            <a:chOff x="3376" y="1264"/>
            <a:chExt cx="2531" cy="2267"/>
          </a:xfrm>
        </p:grpSpPr>
        <p:sp>
          <p:nvSpPr>
            <p:cNvPr id="37907" name="AutoShape 12">
              <a:extLst>
                <a:ext uri="{FF2B5EF4-FFF2-40B4-BE49-F238E27FC236}">
                  <a16:creationId xmlns:a16="http://schemas.microsoft.com/office/drawing/2014/main" id="{31331438-3104-4DAD-B900-F5372557C1D8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800000">
              <a:off x="3376" y="1264"/>
              <a:ext cx="1552" cy="1360"/>
            </a:xfrm>
            <a:prstGeom prst="hexagon">
              <a:avLst>
                <a:gd name="adj" fmla="val 28524"/>
                <a:gd name="vf" fmla="val 115470"/>
              </a:avLst>
            </a:prstGeom>
            <a:solidFill>
              <a:schemeClr val="bg2"/>
            </a:solidFill>
            <a:ln w="508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7908" name="Rectangle 13">
              <a:extLst>
                <a:ext uri="{FF2B5EF4-FFF2-40B4-BE49-F238E27FC236}">
                  <a16:creationId xmlns:a16="http://schemas.microsoft.com/office/drawing/2014/main" id="{3581FC97-15F4-461D-B110-26988E8A3B9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23" y="2746"/>
              <a:ext cx="296" cy="3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2800" b="1">
                  <a:latin typeface="Comic Sans MS" panose="030F0702030302020204" pitchFamily="66" charset="0"/>
                </a:rPr>
                <a:t>N</a:t>
              </a:r>
            </a:p>
          </p:txBody>
        </p:sp>
        <p:sp>
          <p:nvSpPr>
            <p:cNvPr id="37909" name="Line 14">
              <a:extLst>
                <a:ext uri="{FF2B5EF4-FFF2-40B4-BE49-F238E27FC236}">
                  <a16:creationId xmlns:a16="http://schemas.microsoft.com/office/drawing/2014/main" id="{869A8D9A-FE19-4A49-9D0C-9C6CA8B2012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504" y="2736"/>
              <a:ext cx="624" cy="432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91" name="Rectangle 15">
              <a:extLst>
                <a:ext uri="{FF2B5EF4-FFF2-40B4-BE49-F238E27FC236}">
                  <a16:creationId xmlns:a16="http://schemas.microsoft.com/office/drawing/2014/main" id="{2089BDCA-6788-4D63-AC4B-7B587C9BE4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23" y="3015"/>
              <a:ext cx="1884" cy="51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eaLnBrk="0" hangingPunct="0">
                <a:defRPr/>
              </a:pPr>
              <a:r>
                <a:rPr lang="en-US" b="1">
                  <a:solidFill>
                    <a:srgbClr val="31650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Comic Sans MS" pitchFamily="66" charset="0"/>
                </a:rPr>
                <a:t>Nitrogenous base</a:t>
              </a:r>
            </a:p>
            <a:p>
              <a:pPr eaLnBrk="0" hangingPunct="0">
                <a:defRPr/>
              </a:pPr>
              <a:r>
                <a:rPr lang="en-US" b="1">
                  <a:solidFill>
                    <a:srgbClr val="31650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Comic Sans MS" pitchFamily="66" charset="0"/>
                </a:rPr>
                <a:t>    (A, G, C, or T)</a:t>
              </a:r>
            </a:p>
          </p:txBody>
        </p:sp>
      </p:grpSp>
      <p:grpSp>
        <p:nvGrpSpPr>
          <p:cNvPr id="4" name="Group 16">
            <a:extLst>
              <a:ext uri="{FF2B5EF4-FFF2-40B4-BE49-F238E27FC236}">
                <a16:creationId xmlns:a16="http://schemas.microsoft.com/office/drawing/2014/main" id="{FC7432E8-C68A-4BDF-8A5D-683B6E44579E}"/>
              </a:ext>
            </a:extLst>
          </p:cNvPr>
          <p:cNvGrpSpPr>
            <a:grpSpLocks/>
          </p:cNvGrpSpPr>
          <p:nvPr/>
        </p:nvGrpSpPr>
        <p:grpSpPr bwMode="auto">
          <a:xfrm>
            <a:off x="533400" y="2514600"/>
            <a:ext cx="5135563" cy="4021138"/>
            <a:chOff x="567" y="1762"/>
            <a:chExt cx="3235" cy="2533"/>
          </a:xfrm>
        </p:grpSpPr>
        <p:sp>
          <p:nvSpPr>
            <p:cNvPr id="37897" name="Rectangle 17">
              <a:extLst>
                <a:ext uri="{FF2B5EF4-FFF2-40B4-BE49-F238E27FC236}">
                  <a16:creationId xmlns:a16="http://schemas.microsoft.com/office/drawing/2014/main" id="{A5331B3A-C29C-46E2-B2F9-A50A2DB9662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67" y="1882"/>
              <a:ext cx="563" cy="3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2800" b="1">
                  <a:latin typeface="Comic Sans MS" panose="030F0702030302020204" pitchFamily="66" charset="0"/>
                </a:rPr>
                <a:t>CH2</a:t>
              </a:r>
            </a:p>
          </p:txBody>
        </p:sp>
        <p:sp>
          <p:nvSpPr>
            <p:cNvPr id="37898" name="Line 18">
              <a:extLst>
                <a:ext uri="{FF2B5EF4-FFF2-40B4-BE49-F238E27FC236}">
                  <a16:creationId xmlns:a16="http://schemas.microsoft.com/office/drawing/2014/main" id="{598DC296-EC89-47AD-942C-48AAC1F64DF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72" y="2176"/>
              <a:ext cx="96" cy="944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899" name="Rectangle 19">
              <a:extLst>
                <a:ext uri="{FF2B5EF4-FFF2-40B4-BE49-F238E27FC236}">
                  <a16:creationId xmlns:a16="http://schemas.microsoft.com/office/drawing/2014/main" id="{99A5BF85-570B-424C-A153-25061F472E7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83" y="2410"/>
              <a:ext cx="293" cy="3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2800" b="1">
                  <a:latin typeface="Comic Sans MS" panose="030F0702030302020204" pitchFamily="66" charset="0"/>
                </a:rPr>
                <a:t>O</a:t>
              </a:r>
            </a:p>
          </p:txBody>
        </p:sp>
        <p:sp>
          <p:nvSpPr>
            <p:cNvPr id="37900" name="Rectangle 20">
              <a:extLst>
                <a:ext uri="{FF2B5EF4-FFF2-40B4-BE49-F238E27FC236}">
                  <a16:creationId xmlns:a16="http://schemas.microsoft.com/office/drawing/2014/main" id="{A1C13E36-FE02-4894-A29A-2E65B68A963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56" y="3168"/>
              <a:ext cx="346" cy="3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2800" b="1">
                  <a:latin typeface="Comic Sans MS" panose="030F0702030302020204" pitchFamily="66" charset="0"/>
                </a:rPr>
                <a:t>C</a:t>
              </a:r>
              <a:r>
                <a:rPr lang="en-US" altLang="en-US" sz="2800" b="1" baseline="30000">
                  <a:solidFill>
                    <a:srgbClr val="A50021"/>
                  </a:solidFill>
                  <a:latin typeface="Comic Sans MS" panose="030F0702030302020204" pitchFamily="66" charset="0"/>
                </a:rPr>
                <a:t>1</a:t>
              </a:r>
            </a:p>
          </p:txBody>
        </p:sp>
        <p:sp>
          <p:nvSpPr>
            <p:cNvPr id="37901" name="Rectangle 21">
              <a:extLst>
                <a:ext uri="{FF2B5EF4-FFF2-40B4-BE49-F238E27FC236}">
                  <a16:creationId xmlns:a16="http://schemas.microsoft.com/office/drawing/2014/main" id="{65821430-284B-4969-A075-5C31C91A88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80" y="3216"/>
              <a:ext cx="346" cy="3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2800" b="1">
                  <a:latin typeface="Comic Sans MS" panose="030F0702030302020204" pitchFamily="66" charset="0"/>
                </a:rPr>
                <a:t>C</a:t>
              </a:r>
              <a:r>
                <a:rPr lang="en-US" altLang="en-US" sz="2800" b="1" baseline="30000">
                  <a:solidFill>
                    <a:srgbClr val="A50021"/>
                  </a:solidFill>
                  <a:latin typeface="Comic Sans MS" panose="030F0702030302020204" pitchFamily="66" charset="0"/>
                </a:rPr>
                <a:t>4</a:t>
              </a:r>
            </a:p>
          </p:txBody>
        </p:sp>
        <p:sp>
          <p:nvSpPr>
            <p:cNvPr id="37902" name="Rectangle 22">
              <a:extLst>
                <a:ext uri="{FF2B5EF4-FFF2-40B4-BE49-F238E27FC236}">
                  <a16:creationId xmlns:a16="http://schemas.microsoft.com/office/drawing/2014/main" id="{6F489196-66E5-47AD-A19A-E14C64FC27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07" y="3970"/>
              <a:ext cx="346" cy="3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2800" b="1">
                  <a:latin typeface="Comic Sans MS" panose="030F0702030302020204" pitchFamily="66" charset="0"/>
                </a:rPr>
                <a:t>C</a:t>
              </a:r>
              <a:r>
                <a:rPr lang="en-US" altLang="en-US" sz="2800" b="1" baseline="30000">
                  <a:solidFill>
                    <a:srgbClr val="A50021"/>
                  </a:solidFill>
                  <a:latin typeface="Comic Sans MS" panose="030F0702030302020204" pitchFamily="66" charset="0"/>
                </a:rPr>
                <a:t>3</a:t>
              </a:r>
            </a:p>
          </p:txBody>
        </p:sp>
        <p:sp>
          <p:nvSpPr>
            <p:cNvPr id="37903" name="Rectangle 23">
              <a:extLst>
                <a:ext uri="{FF2B5EF4-FFF2-40B4-BE49-F238E27FC236}">
                  <a16:creationId xmlns:a16="http://schemas.microsoft.com/office/drawing/2014/main" id="{0895A773-E926-442F-BFF1-4877BC66A20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15" y="3970"/>
              <a:ext cx="346" cy="3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2800" b="1">
                  <a:latin typeface="Comic Sans MS" panose="030F0702030302020204" pitchFamily="66" charset="0"/>
                </a:rPr>
                <a:t>C</a:t>
              </a:r>
              <a:r>
                <a:rPr lang="en-US" altLang="en-US" sz="2800" b="1" baseline="30000">
                  <a:solidFill>
                    <a:srgbClr val="A50021"/>
                  </a:solidFill>
                  <a:latin typeface="Comic Sans MS" panose="030F0702030302020204" pitchFamily="66" charset="0"/>
                </a:rPr>
                <a:t>2</a:t>
              </a:r>
            </a:p>
          </p:txBody>
        </p:sp>
        <p:sp>
          <p:nvSpPr>
            <p:cNvPr id="37904" name="Rectangle 24">
              <a:extLst>
                <a:ext uri="{FF2B5EF4-FFF2-40B4-BE49-F238E27FC236}">
                  <a16:creationId xmlns:a16="http://schemas.microsoft.com/office/drawing/2014/main" id="{CAD22963-92A1-4BCE-8C85-416AD560368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63" y="1762"/>
              <a:ext cx="202" cy="2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1800" b="1">
                  <a:solidFill>
                    <a:srgbClr val="A50021"/>
                  </a:solidFill>
                  <a:latin typeface="Comic Sans MS" panose="030F0702030302020204" pitchFamily="66" charset="0"/>
                </a:rPr>
                <a:t>5</a:t>
              </a:r>
            </a:p>
          </p:txBody>
        </p:sp>
        <p:sp>
          <p:nvSpPr>
            <p:cNvPr id="24601" name="Rectangle 25">
              <a:extLst>
                <a:ext uri="{FF2B5EF4-FFF2-40B4-BE49-F238E27FC236}">
                  <a16:creationId xmlns:a16="http://schemas.microsoft.com/office/drawing/2014/main" id="{FF2A3487-B65C-4691-9F57-DCAE54FF789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" y="3543"/>
              <a:ext cx="1355" cy="51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eaLnBrk="0" hangingPunct="0">
                <a:defRPr/>
              </a:pPr>
              <a:r>
                <a:rPr lang="en-US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Comic Sans MS" pitchFamily="66" charset="0"/>
                </a:rPr>
                <a:t>      </a:t>
              </a:r>
              <a:r>
                <a:rPr lang="en-US" b="1">
                  <a:solidFill>
                    <a:srgbClr val="9234DB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Comic Sans MS" pitchFamily="66" charset="0"/>
                </a:rPr>
                <a:t>Sugar</a:t>
              </a:r>
            </a:p>
            <a:p>
              <a:pPr eaLnBrk="0" hangingPunct="0">
                <a:defRPr/>
              </a:pPr>
              <a:r>
                <a:rPr lang="en-US" b="1">
                  <a:solidFill>
                    <a:srgbClr val="9234DB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Comic Sans MS" pitchFamily="66" charset="0"/>
                </a:rPr>
                <a:t>(deoxyribose)</a:t>
              </a:r>
            </a:p>
          </p:txBody>
        </p:sp>
        <p:sp>
          <p:nvSpPr>
            <p:cNvPr id="37906" name="AutoShape 26">
              <a:extLst>
                <a:ext uri="{FF2B5EF4-FFF2-40B4-BE49-F238E27FC236}">
                  <a16:creationId xmlns:a16="http://schemas.microsoft.com/office/drawing/2014/main" id="{D77DCDE0-86D1-403D-9DE5-91032AA0959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16" y="2688"/>
              <a:ext cx="1440" cy="1296"/>
            </a:xfrm>
            <a:prstGeom prst="pentagon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sp>
        <p:nvSpPr>
          <p:cNvPr id="37896" name="Footer Placeholder 29">
            <a:extLst>
              <a:ext uri="{FF2B5EF4-FFF2-40B4-BE49-F238E27FC236}">
                <a16:creationId xmlns:a16="http://schemas.microsoft.com/office/drawing/2014/main" id="{2E384898-A4DD-45EA-953D-AFFEAE2317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400"/>
              <a:t>copyright cmassengale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5">
            <a:extLst>
              <a:ext uri="{FF2B5EF4-FFF2-40B4-BE49-F238E27FC236}">
                <a16:creationId xmlns:a16="http://schemas.microsoft.com/office/drawing/2014/main" id="{01FD3DFD-04D6-46D3-9C88-237D64EA86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9AAB44FE-1736-4EBE-9CC2-1243B2B4389C}" type="slidenum">
              <a:rPr lang="en-US" altLang="en-US" sz="1400"/>
              <a:pPr eaLnBrk="1" hangingPunct="1"/>
              <a:t>3</a:t>
            </a:fld>
            <a:endParaRPr lang="en-US" altLang="en-US" sz="1400"/>
          </a:p>
        </p:txBody>
      </p:sp>
      <p:sp>
        <p:nvSpPr>
          <p:cNvPr id="46082" name="Rectangle 2">
            <a:extLst>
              <a:ext uri="{FF2B5EF4-FFF2-40B4-BE49-F238E27FC236}">
                <a16:creationId xmlns:a16="http://schemas.microsoft.com/office/drawing/2014/main" id="{BD5A35DF-87B3-4E6D-A700-C338673D808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371600" y="609600"/>
            <a:ext cx="71628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Discovery of DNA Structure</a:t>
            </a:r>
          </a:p>
        </p:txBody>
      </p:sp>
      <p:sp>
        <p:nvSpPr>
          <p:cNvPr id="9220" name="Rectangle 3">
            <a:extLst>
              <a:ext uri="{FF2B5EF4-FFF2-40B4-BE49-F238E27FC236}">
                <a16:creationId xmlns:a16="http://schemas.microsoft.com/office/drawing/2014/main" id="{008F3633-A13B-4D3E-8463-BE1D318ED97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b="1">
                <a:solidFill>
                  <a:srgbClr val="A50021"/>
                </a:solidFill>
                <a:latin typeface="Comic Sans MS" panose="030F0702030302020204" pitchFamily="66" charset="0"/>
              </a:rPr>
              <a:t>Erwin Chargaff</a:t>
            </a:r>
            <a:r>
              <a:rPr lang="en-US" altLang="en-US" b="1">
                <a:latin typeface="Comic Sans MS" panose="030F0702030302020204" pitchFamily="66" charset="0"/>
              </a:rPr>
              <a:t> showed the amounts of the four bases on DNA ( A,T,C,G)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b="1">
                <a:latin typeface="Comic Sans MS" panose="030F0702030302020204" pitchFamily="66" charset="0"/>
              </a:rPr>
              <a:t>In a body or somatic cell: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b="1">
                <a:latin typeface="Comic Sans MS" panose="030F0702030302020204" pitchFamily="66" charset="0"/>
              </a:rPr>
              <a:t>  	</a:t>
            </a:r>
            <a:r>
              <a:rPr lang="en-US" altLang="en-US" b="1">
                <a:solidFill>
                  <a:srgbClr val="A50021"/>
                </a:solidFill>
                <a:latin typeface="Comic Sans MS" panose="030F0702030302020204" pitchFamily="66" charset="0"/>
              </a:rPr>
              <a:t>A = 30.3%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b="1">
                <a:solidFill>
                  <a:srgbClr val="A50021"/>
                </a:solidFill>
                <a:latin typeface="Comic Sans MS" panose="030F0702030302020204" pitchFamily="66" charset="0"/>
              </a:rPr>
              <a:t>  	T = 30.3%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b="1">
                <a:solidFill>
                  <a:srgbClr val="A50021"/>
                </a:solidFill>
                <a:latin typeface="Comic Sans MS" panose="030F0702030302020204" pitchFamily="66" charset="0"/>
              </a:rPr>
              <a:t>  	G = 19.5%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b="1">
                <a:solidFill>
                  <a:srgbClr val="A50021"/>
                </a:solidFill>
                <a:latin typeface="Comic Sans MS" panose="030F0702030302020204" pitchFamily="66" charset="0"/>
              </a:rPr>
              <a:t>  	C = 19.9%</a:t>
            </a:r>
          </a:p>
        </p:txBody>
      </p:sp>
      <p:sp>
        <p:nvSpPr>
          <p:cNvPr id="9221" name="Footer Placeholder 6">
            <a:extLst>
              <a:ext uri="{FF2B5EF4-FFF2-40B4-BE49-F238E27FC236}">
                <a16:creationId xmlns:a16="http://schemas.microsoft.com/office/drawing/2014/main" id="{C52DF31C-3375-424D-930E-79837E9E97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400"/>
              <a:t>copyright cmassengale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Number Placeholder 5">
            <a:extLst>
              <a:ext uri="{FF2B5EF4-FFF2-40B4-BE49-F238E27FC236}">
                <a16:creationId xmlns:a16="http://schemas.microsoft.com/office/drawing/2014/main" id="{24124710-77D6-469F-B35E-EA2F19F5BA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6064CDE8-D98B-42BC-B32E-7A9A2C939F7C}" type="slidenum">
              <a:rPr lang="en-US" altLang="en-US" sz="1400"/>
              <a:pPr eaLnBrk="1" hangingPunct="1"/>
              <a:t>30</a:t>
            </a:fld>
            <a:endParaRPr lang="en-US" altLang="en-US" sz="1400"/>
          </a:p>
        </p:txBody>
      </p:sp>
      <p:sp>
        <p:nvSpPr>
          <p:cNvPr id="25602" name="Rectangle 2">
            <a:extLst>
              <a:ext uri="{FF2B5EF4-FFF2-40B4-BE49-F238E27FC236}">
                <a16:creationId xmlns:a16="http://schemas.microsoft.com/office/drawing/2014/main" id="{EB061705-8760-4718-8C3A-D4A4AE1A853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143000" y="228600"/>
            <a:ext cx="7315200" cy="9144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Remember the Strands are Antiparallel</a:t>
            </a:r>
          </a:p>
        </p:txBody>
      </p:sp>
      <p:sp>
        <p:nvSpPr>
          <p:cNvPr id="38916" name="Rectangle 3">
            <a:extLst>
              <a:ext uri="{FF2B5EF4-FFF2-40B4-BE49-F238E27FC236}">
                <a16:creationId xmlns:a16="http://schemas.microsoft.com/office/drawing/2014/main" id="{85FB61D0-F5BC-45AF-9C37-9352F42068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0600" y="22098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en-US" altLang="en-US" sz="3200">
                <a:latin typeface="Comic Sans MS" panose="030F0702030302020204" pitchFamily="66" charset="0"/>
              </a:rPr>
              <a:t> </a:t>
            </a:r>
          </a:p>
        </p:txBody>
      </p:sp>
      <p:grpSp>
        <p:nvGrpSpPr>
          <p:cNvPr id="2" name="Group 4">
            <a:extLst>
              <a:ext uri="{FF2B5EF4-FFF2-40B4-BE49-F238E27FC236}">
                <a16:creationId xmlns:a16="http://schemas.microsoft.com/office/drawing/2014/main" id="{F59E20B8-D992-4444-827A-936940DF0355}"/>
              </a:ext>
            </a:extLst>
          </p:cNvPr>
          <p:cNvGrpSpPr>
            <a:grpSpLocks/>
          </p:cNvGrpSpPr>
          <p:nvPr/>
        </p:nvGrpSpPr>
        <p:grpSpPr bwMode="auto">
          <a:xfrm>
            <a:off x="241300" y="990600"/>
            <a:ext cx="2933700" cy="5854700"/>
            <a:chOff x="152" y="624"/>
            <a:chExt cx="1848" cy="3688"/>
          </a:xfrm>
        </p:grpSpPr>
        <p:sp>
          <p:nvSpPr>
            <p:cNvPr id="38970" name="Line 5">
              <a:extLst>
                <a:ext uri="{FF2B5EF4-FFF2-40B4-BE49-F238E27FC236}">
                  <a16:creationId xmlns:a16="http://schemas.microsoft.com/office/drawing/2014/main" id="{147D44F1-C380-400F-95A4-45686F5C800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536" y="2000"/>
              <a:ext cx="416" cy="256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71" name="Line 6">
              <a:extLst>
                <a:ext uri="{FF2B5EF4-FFF2-40B4-BE49-F238E27FC236}">
                  <a16:creationId xmlns:a16="http://schemas.microsoft.com/office/drawing/2014/main" id="{8B889537-6C75-41CE-84BF-2E10FAF5D81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536" y="3344"/>
              <a:ext cx="464" cy="256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72" name="Oval 7">
              <a:extLst>
                <a:ext uri="{FF2B5EF4-FFF2-40B4-BE49-F238E27FC236}">
                  <a16:creationId xmlns:a16="http://schemas.microsoft.com/office/drawing/2014/main" id="{26789F40-879E-41E7-9963-7D946A690B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0" y="2600"/>
              <a:ext cx="512" cy="560"/>
            </a:xfrm>
            <a:prstGeom prst="ellipse">
              <a:avLst/>
            </a:prstGeom>
            <a:solidFill>
              <a:srgbClr val="FAFD00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8973" name="Oval 8">
              <a:extLst>
                <a:ext uri="{FF2B5EF4-FFF2-40B4-BE49-F238E27FC236}">
                  <a16:creationId xmlns:a16="http://schemas.microsoft.com/office/drawing/2014/main" id="{3AE3CB04-FCC7-4D9F-8A82-54439DA6522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2" y="3752"/>
              <a:ext cx="512" cy="560"/>
            </a:xfrm>
            <a:prstGeom prst="ellipse">
              <a:avLst/>
            </a:prstGeom>
            <a:solidFill>
              <a:srgbClr val="FAFD00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8974" name="Oval 9">
              <a:extLst>
                <a:ext uri="{FF2B5EF4-FFF2-40B4-BE49-F238E27FC236}">
                  <a16:creationId xmlns:a16="http://schemas.microsoft.com/office/drawing/2014/main" id="{0821E3A0-A46D-4AD7-B1EF-2B93FDA503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0" y="1400"/>
              <a:ext cx="512" cy="560"/>
            </a:xfrm>
            <a:prstGeom prst="ellipse">
              <a:avLst/>
            </a:prstGeom>
            <a:solidFill>
              <a:srgbClr val="FAFD00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8975" name="Line 10">
              <a:extLst>
                <a:ext uri="{FF2B5EF4-FFF2-40B4-BE49-F238E27FC236}">
                  <a16:creationId xmlns:a16="http://schemas.microsoft.com/office/drawing/2014/main" id="{A47962B8-FBA4-4D14-BEAB-98368DF9FB2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24" y="1824"/>
              <a:ext cx="368" cy="176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76" name="Line 11">
              <a:extLst>
                <a:ext uri="{FF2B5EF4-FFF2-40B4-BE49-F238E27FC236}">
                  <a16:creationId xmlns:a16="http://schemas.microsoft.com/office/drawing/2014/main" id="{B71EB572-243E-401C-8F75-169206B0C6B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992" y="2000"/>
              <a:ext cx="80" cy="32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77" name="Line 12">
              <a:extLst>
                <a:ext uri="{FF2B5EF4-FFF2-40B4-BE49-F238E27FC236}">
                  <a16:creationId xmlns:a16="http://schemas.microsoft.com/office/drawing/2014/main" id="{9A9F9340-0F0F-450F-AEEF-4CC5015E0D1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992" y="3296"/>
              <a:ext cx="80" cy="368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78" name="Line 13">
              <a:extLst>
                <a:ext uri="{FF2B5EF4-FFF2-40B4-BE49-F238E27FC236}">
                  <a16:creationId xmlns:a16="http://schemas.microsoft.com/office/drawing/2014/main" id="{16BB9F1C-0912-4FD2-B5C1-8FDA4C9FA08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656" y="3056"/>
              <a:ext cx="304" cy="256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79" name="Line 14">
              <a:extLst>
                <a:ext uri="{FF2B5EF4-FFF2-40B4-BE49-F238E27FC236}">
                  <a16:creationId xmlns:a16="http://schemas.microsoft.com/office/drawing/2014/main" id="{34CE4E14-751B-4C6F-A911-2F073D4D15F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88" y="2528"/>
              <a:ext cx="496" cy="224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80" name="Line 15">
              <a:extLst>
                <a:ext uri="{FF2B5EF4-FFF2-40B4-BE49-F238E27FC236}">
                  <a16:creationId xmlns:a16="http://schemas.microsoft.com/office/drawing/2014/main" id="{36E8430C-1F4B-4228-87B1-B355F0BB133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24" y="3872"/>
              <a:ext cx="560" cy="208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81" name="Line 16">
              <a:extLst>
                <a:ext uri="{FF2B5EF4-FFF2-40B4-BE49-F238E27FC236}">
                  <a16:creationId xmlns:a16="http://schemas.microsoft.com/office/drawing/2014/main" id="{B53C473A-D438-4057-8D80-1898D4E161D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92" y="4240"/>
              <a:ext cx="208" cy="64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82" name="Rectangle 17">
              <a:extLst>
                <a:ext uri="{FF2B5EF4-FFF2-40B4-BE49-F238E27FC236}">
                  <a16:creationId xmlns:a16="http://schemas.microsoft.com/office/drawing/2014/main" id="{8431D800-2D2C-4DD5-93F7-EA4DA1A6F42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7" y="2698"/>
              <a:ext cx="233" cy="3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2800" b="1">
                  <a:latin typeface="Comic Sans MS" panose="030F0702030302020204" pitchFamily="66" charset="0"/>
                </a:rPr>
                <a:t>P</a:t>
              </a:r>
            </a:p>
          </p:txBody>
        </p:sp>
        <p:sp>
          <p:nvSpPr>
            <p:cNvPr id="38983" name="Rectangle 18">
              <a:extLst>
                <a:ext uri="{FF2B5EF4-FFF2-40B4-BE49-F238E27FC236}">
                  <a16:creationId xmlns:a16="http://schemas.microsoft.com/office/drawing/2014/main" id="{11FFA1F3-0C35-48BB-97DD-922FB26C2F8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7" y="1498"/>
              <a:ext cx="233" cy="3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2800" b="1">
                  <a:latin typeface="Comic Sans MS" panose="030F0702030302020204" pitchFamily="66" charset="0"/>
                </a:rPr>
                <a:t>P</a:t>
              </a:r>
            </a:p>
          </p:txBody>
        </p:sp>
        <p:sp>
          <p:nvSpPr>
            <p:cNvPr id="38984" name="Rectangle 19">
              <a:extLst>
                <a:ext uri="{FF2B5EF4-FFF2-40B4-BE49-F238E27FC236}">
                  <a16:creationId xmlns:a16="http://schemas.microsoft.com/office/drawing/2014/main" id="{1E0F7E6E-8D32-4AB2-AF36-03873B13062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9" y="3850"/>
              <a:ext cx="233" cy="3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2800" b="1">
                  <a:latin typeface="Comic Sans MS" panose="030F0702030302020204" pitchFamily="66" charset="0"/>
                </a:rPr>
                <a:t>P</a:t>
              </a:r>
            </a:p>
          </p:txBody>
        </p:sp>
        <p:sp>
          <p:nvSpPr>
            <p:cNvPr id="38985" name="Line 20">
              <a:extLst>
                <a:ext uri="{FF2B5EF4-FFF2-40B4-BE49-F238E27FC236}">
                  <a16:creationId xmlns:a16="http://schemas.microsoft.com/office/drawing/2014/main" id="{9D39F922-D8E2-44E0-8ADF-992F3331FCA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88" y="1328"/>
              <a:ext cx="496" cy="224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86" name="Rectangle 21">
              <a:extLst>
                <a:ext uri="{FF2B5EF4-FFF2-40B4-BE49-F238E27FC236}">
                  <a16:creationId xmlns:a16="http://schemas.microsoft.com/office/drawing/2014/main" id="{9BE41FD2-A60D-453F-BE81-1E94B561FDE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8" y="672"/>
              <a:ext cx="229" cy="2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1800" b="1">
                  <a:latin typeface="Comic Sans MS" panose="030F0702030302020204" pitchFamily="66" charset="0"/>
                </a:rPr>
                <a:t>O</a:t>
              </a:r>
            </a:p>
          </p:txBody>
        </p:sp>
        <p:sp>
          <p:nvSpPr>
            <p:cNvPr id="38987" name="Rectangle 22">
              <a:extLst>
                <a:ext uri="{FF2B5EF4-FFF2-40B4-BE49-F238E27FC236}">
                  <a16:creationId xmlns:a16="http://schemas.microsoft.com/office/drawing/2014/main" id="{BDE6EB0A-6081-4F5D-882C-8C2B0F72C22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8" y="1872"/>
              <a:ext cx="229" cy="2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1800" b="1">
                  <a:latin typeface="Comic Sans MS" panose="030F0702030302020204" pitchFamily="66" charset="0"/>
                </a:rPr>
                <a:t>O</a:t>
              </a:r>
            </a:p>
          </p:txBody>
        </p:sp>
        <p:sp>
          <p:nvSpPr>
            <p:cNvPr id="38988" name="Rectangle 23">
              <a:extLst>
                <a:ext uri="{FF2B5EF4-FFF2-40B4-BE49-F238E27FC236}">
                  <a16:creationId xmlns:a16="http://schemas.microsoft.com/office/drawing/2014/main" id="{17D6560F-88EE-4433-AB24-80FFC074AC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8" y="3216"/>
              <a:ext cx="229" cy="2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1800" b="1">
                  <a:latin typeface="Comic Sans MS" panose="030F0702030302020204" pitchFamily="66" charset="0"/>
                </a:rPr>
                <a:t>O</a:t>
              </a:r>
            </a:p>
          </p:txBody>
        </p:sp>
        <p:sp>
          <p:nvSpPr>
            <p:cNvPr id="38989" name="Rectangle 24">
              <a:extLst>
                <a:ext uri="{FF2B5EF4-FFF2-40B4-BE49-F238E27FC236}">
                  <a16:creationId xmlns:a16="http://schemas.microsoft.com/office/drawing/2014/main" id="{A345A0C6-C665-429B-BC4D-062333643BE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27" y="2016"/>
              <a:ext cx="192" cy="2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1600" b="1">
                  <a:solidFill>
                    <a:schemeClr val="hlink"/>
                  </a:solidFill>
                  <a:latin typeface="Comic Sans MS" panose="030F0702030302020204" pitchFamily="66" charset="0"/>
                </a:rPr>
                <a:t>1</a:t>
              </a:r>
            </a:p>
          </p:txBody>
        </p:sp>
        <p:sp>
          <p:nvSpPr>
            <p:cNvPr id="38990" name="Rectangle 25">
              <a:extLst>
                <a:ext uri="{FF2B5EF4-FFF2-40B4-BE49-F238E27FC236}">
                  <a16:creationId xmlns:a16="http://schemas.microsoft.com/office/drawing/2014/main" id="{C0843649-3D9D-4ECF-8904-68A42A2C742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75" y="2496"/>
              <a:ext cx="192" cy="2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1600" b="1">
                  <a:solidFill>
                    <a:schemeClr val="hlink"/>
                  </a:solidFill>
                  <a:latin typeface="Comic Sans MS" panose="030F0702030302020204" pitchFamily="66" charset="0"/>
                </a:rPr>
                <a:t>2</a:t>
              </a:r>
            </a:p>
          </p:txBody>
        </p:sp>
        <p:sp>
          <p:nvSpPr>
            <p:cNvPr id="38991" name="Rectangle 26">
              <a:extLst>
                <a:ext uri="{FF2B5EF4-FFF2-40B4-BE49-F238E27FC236}">
                  <a16:creationId xmlns:a16="http://schemas.microsoft.com/office/drawing/2014/main" id="{5E592A46-7967-4350-B7D0-2EAA7C494D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95" y="2592"/>
              <a:ext cx="192" cy="2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1600" b="1">
                  <a:solidFill>
                    <a:schemeClr val="hlink"/>
                  </a:solidFill>
                  <a:latin typeface="Comic Sans MS" panose="030F0702030302020204" pitchFamily="66" charset="0"/>
                </a:rPr>
                <a:t>3</a:t>
              </a:r>
            </a:p>
          </p:txBody>
        </p:sp>
        <p:sp>
          <p:nvSpPr>
            <p:cNvPr id="38992" name="Rectangle 27">
              <a:extLst>
                <a:ext uri="{FF2B5EF4-FFF2-40B4-BE49-F238E27FC236}">
                  <a16:creationId xmlns:a16="http://schemas.microsoft.com/office/drawing/2014/main" id="{6CD6AF67-73D7-4840-B020-A3E773EE926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03" y="2256"/>
              <a:ext cx="192" cy="2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1600" b="1">
                  <a:solidFill>
                    <a:schemeClr val="hlink"/>
                  </a:solidFill>
                  <a:latin typeface="Comic Sans MS" panose="030F0702030302020204" pitchFamily="66" charset="0"/>
                </a:rPr>
                <a:t>4</a:t>
              </a:r>
            </a:p>
          </p:txBody>
        </p:sp>
        <p:sp>
          <p:nvSpPr>
            <p:cNvPr id="38993" name="Rectangle 28">
              <a:extLst>
                <a:ext uri="{FF2B5EF4-FFF2-40B4-BE49-F238E27FC236}">
                  <a16:creationId xmlns:a16="http://schemas.microsoft.com/office/drawing/2014/main" id="{90F7F0DD-0931-433F-AEF6-FB0402BE2BE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03" y="1824"/>
              <a:ext cx="192" cy="2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1600" b="1">
                  <a:solidFill>
                    <a:schemeClr val="hlink"/>
                  </a:solidFill>
                  <a:latin typeface="Comic Sans MS" panose="030F0702030302020204" pitchFamily="66" charset="0"/>
                </a:rPr>
                <a:t>5</a:t>
              </a:r>
            </a:p>
          </p:txBody>
        </p:sp>
        <p:sp>
          <p:nvSpPr>
            <p:cNvPr id="38994" name="Rectangle 29">
              <a:extLst>
                <a:ext uri="{FF2B5EF4-FFF2-40B4-BE49-F238E27FC236}">
                  <a16:creationId xmlns:a16="http://schemas.microsoft.com/office/drawing/2014/main" id="{2FB86301-1355-4CE8-B18D-293CF3CB3D3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51" y="3120"/>
              <a:ext cx="192" cy="2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1600" b="1">
                  <a:solidFill>
                    <a:schemeClr val="hlink"/>
                  </a:solidFill>
                  <a:latin typeface="Comic Sans MS" panose="030F0702030302020204" pitchFamily="66" charset="0"/>
                </a:rPr>
                <a:t>5</a:t>
              </a:r>
            </a:p>
          </p:txBody>
        </p:sp>
        <p:sp>
          <p:nvSpPr>
            <p:cNvPr id="38995" name="Rectangle 30">
              <a:extLst>
                <a:ext uri="{FF2B5EF4-FFF2-40B4-BE49-F238E27FC236}">
                  <a16:creationId xmlns:a16="http://schemas.microsoft.com/office/drawing/2014/main" id="{FE514AB9-FF38-464E-A8D4-4803F833BE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95" y="3936"/>
              <a:ext cx="192" cy="2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1600" b="1">
                  <a:solidFill>
                    <a:schemeClr val="hlink"/>
                  </a:solidFill>
                  <a:latin typeface="Comic Sans MS" panose="030F0702030302020204" pitchFamily="66" charset="0"/>
                </a:rPr>
                <a:t>3</a:t>
              </a:r>
            </a:p>
          </p:txBody>
        </p:sp>
        <p:sp>
          <p:nvSpPr>
            <p:cNvPr id="38996" name="Rectangle 31">
              <a:extLst>
                <a:ext uri="{FF2B5EF4-FFF2-40B4-BE49-F238E27FC236}">
                  <a16:creationId xmlns:a16="http://schemas.microsoft.com/office/drawing/2014/main" id="{25BC8B54-6963-4685-B067-6314312F51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47" y="1392"/>
              <a:ext cx="192" cy="2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1600" b="1">
                  <a:solidFill>
                    <a:schemeClr val="hlink"/>
                  </a:solidFill>
                  <a:latin typeface="Comic Sans MS" panose="030F0702030302020204" pitchFamily="66" charset="0"/>
                </a:rPr>
                <a:t>3</a:t>
              </a:r>
            </a:p>
          </p:txBody>
        </p:sp>
        <p:sp>
          <p:nvSpPr>
            <p:cNvPr id="38997" name="Line 32">
              <a:extLst>
                <a:ext uri="{FF2B5EF4-FFF2-40B4-BE49-F238E27FC236}">
                  <a16:creationId xmlns:a16="http://schemas.microsoft.com/office/drawing/2014/main" id="{11458C72-AEEC-4807-AEF9-1EE80342BB5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992" y="800"/>
              <a:ext cx="80" cy="32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98" name="Line 33">
              <a:extLst>
                <a:ext uri="{FF2B5EF4-FFF2-40B4-BE49-F238E27FC236}">
                  <a16:creationId xmlns:a16="http://schemas.microsoft.com/office/drawing/2014/main" id="{E881246E-50EC-4DDB-B1A2-44362D60E8F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88" y="640"/>
              <a:ext cx="304" cy="16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99" name="Rectangle 34">
              <a:extLst>
                <a:ext uri="{FF2B5EF4-FFF2-40B4-BE49-F238E27FC236}">
                  <a16:creationId xmlns:a16="http://schemas.microsoft.com/office/drawing/2014/main" id="{F6BFDDE1-2C39-47AF-A733-F50E44CB4A5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51" y="624"/>
              <a:ext cx="192" cy="2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1600" b="1">
                  <a:solidFill>
                    <a:schemeClr val="hlink"/>
                  </a:solidFill>
                  <a:latin typeface="Comic Sans MS" panose="030F0702030302020204" pitchFamily="66" charset="0"/>
                </a:rPr>
                <a:t>5</a:t>
              </a:r>
            </a:p>
          </p:txBody>
        </p:sp>
        <p:sp>
          <p:nvSpPr>
            <p:cNvPr id="39000" name="AutoShape 35">
              <a:extLst>
                <a:ext uri="{FF2B5EF4-FFF2-40B4-BE49-F238E27FC236}">
                  <a16:creationId xmlns:a16="http://schemas.microsoft.com/office/drawing/2014/main" id="{87D4D9CC-6F10-4BB4-9F94-BBB7309403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56" y="3408"/>
              <a:ext cx="528" cy="480"/>
            </a:xfrm>
            <a:prstGeom prst="pentagon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9001" name="AutoShape 36">
              <a:extLst>
                <a:ext uri="{FF2B5EF4-FFF2-40B4-BE49-F238E27FC236}">
                  <a16:creationId xmlns:a16="http://schemas.microsoft.com/office/drawing/2014/main" id="{33A081A6-1003-402E-A90B-4613433B1A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56" y="2064"/>
              <a:ext cx="528" cy="480"/>
            </a:xfrm>
            <a:prstGeom prst="pentagon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9002" name="AutoShape 37">
              <a:extLst>
                <a:ext uri="{FF2B5EF4-FFF2-40B4-BE49-F238E27FC236}">
                  <a16:creationId xmlns:a16="http://schemas.microsoft.com/office/drawing/2014/main" id="{4253BA7F-9106-4ACA-8392-98F9B95C6A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56" y="864"/>
              <a:ext cx="528" cy="480"/>
            </a:xfrm>
            <a:prstGeom prst="pentagon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grpSp>
        <p:nvGrpSpPr>
          <p:cNvPr id="3" name="Group 38">
            <a:extLst>
              <a:ext uri="{FF2B5EF4-FFF2-40B4-BE49-F238E27FC236}">
                <a16:creationId xmlns:a16="http://schemas.microsoft.com/office/drawing/2014/main" id="{A623889E-F5B8-4049-93A6-2B167ABD78F5}"/>
              </a:ext>
            </a:extLst>
          </p:cNvPr>
          <p:cNvGrpSpPr>
            <a:grpSpLocks/>
          </p:cNvGrpSpPr>
          <p:nvPr/>
        </p:nvGrpSpPr>
        <p:grpSpPr bwMode="auto">
          <a:xfrm>
            <a:off x="5867400" y="1041400"/>
            <a:ext cx="2959100" cy="5791200"/>
            <a:chOff x="3696" y="656"/>
            <a:chExt cx="1864" cy="3648"/>
          </a:xfrm>
        </p:grpSpPr>
        <p:sp>
          <p:nvSpPr>
            <p:cNvPr id="38937" name="Line 39">
              <a:extLst>
                <a:ext uri="{FF2B5EF4-FFF2-40B4-BE49-F238E27FC236}">
                  <a16:creationId xmlns:a16="http://schemas.microsoft.com/office/drawing/2014/main" id="{657BA301-F567-41AD-B80E-303E2311CE5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96" y="2256"/>
              <a:ext cx="528" cy="24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38" name="Line 40">
              <a:extLst>
                <a:ext uri="{FF2B5EF4-FFF2-40B4-BE49-F238E27FC236}">
                  <a16:creationId xmlns:a16="http://schemas.microsoft.com/office/drawing/2014/main" id="{AE912142-4681-4817-9319-294AF98C5A3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96" y="3072"/>
              <a:ext cx="480" cy="384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39" name="Oval 41">
              <a:extLst>
                <a:ext uri="{FF2B5EF4-FFF2-40B4-BE49-F238E27FC236}">
                  <a16:creationId xmlns:a16="http://schemas.microsoft.com/office/drawing/2014/main" id="{0D917B81-5F73-4913-87B4-1F0D27EE55B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00" y="3704"/>
              <a:ext cx="512" cy="560"/>
            </a:xfrm>
            <a:prstGeom prst="ellipse">
              <a:avLst/>
            </a:prstGeom>
            <a:solidFill>
              <a:srgbClr val="FAFD00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8940" name="Oval 42">
              <a:extLst>
                <a:ext uri="{FF2B5EF4-FFF2-40B4-BE49-F238E27FC236}">
                  <a16:creationId xmlns:a16="http://schemas.microsoft.com/office/drawing/2014/main" id="{2C9530C8-936C-428E-B244-394D3D2FC56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48" y="2696"/>
              <a:ext cx="512" cy="560"/>
            </a:xfrm>
            <a:prstGeom prst="ellipse">
              <a:avLst/>
            </a:prstGeom>
            <a:solidFill>
              <a:srgbClr val="FAFD00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8941" name="Oval 43">
              <a:extLst>
                <a:ext uri="{FF2B5EF4-FFF2-40B4-BE49-F238E27FC236}">
                  <a16:creationId xmlns:a16="http://schemas.microsoft.com/office/drawing/2014/main" id="{2877896E-C69E-40C7-9C33-55BE56CD4BA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52" y="1400"/>
              <a:ext cx="512" cy="560"/>
            </a:xfrm>
            <a:prstGeom prst="ellipse">
              <a:avLst/>
            </a:prstGeom>
            <a:solidFill>
              <a:srgbClr val="FAFD00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8942" name="Line 44">
              <a:extLst>
                <a:ext uri="{FF2B5EF4-FFF2-40B4-BE49-F238E27FC236}">
                  <a16:creationId xmlns:a16="http://schemas.microsoft.com/office/drawing/2014/main" id="{B054FFC9-765E-43C5-AB8C-42CBA079BCA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704" y="3424"/>
              <a:ext cx="48" cy="272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43" name="Line 45">
              <a:extLst>
                <a:ext uri="{FF2B5EF4-FFF2-40B4-BE49-F238E27FC236}">
                  <a16:creationId xmlns:a16="http://schemas.microsoft.com/office/drawing/2014/main" id="{E57C6D39-A600-4F03-9602-B020B363534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752" y="2464"/>
              <a:ext cx="0" cy="368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44" name="Line 46">
              <a:extLst>
                <a:ext uri="{FF2B5EF4-FFF2-40B4-BE49-F238E27FC236}">
                  <a16:creationId xmlns:a16="http://schemas.microsoft.com/office/drawing/2014/main" id="{FD09E00A-5974-473B-B430-2490B905FD9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704" y="3696"/>
              <a:ext cx="320" cy="128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45" name="Line 47">
              <a:extLst>
                <a:ext uri="{FF2B5EF4-FFF2-40B4-BE49-F238E27FC236}">
                  <a16:creationId xmlns:a16="http://schemas.microsoft.com/office/drawing/2014/main" id="{8F3AD2F1-9C90-456C-A9DD-445ABFC14D8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752" y="2784"/>
              <a:ext cx="336" cy="96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46" name="Line 48">
              <a:extLst>
                <a:ext uri="{FF2B5EF4-FFF2-40B4-BE49-F238E27FC236}">
                  <a16:creationId xmlns:a16="http://schemas.microsoft.com/office/drawing/2014/main" id="{17BAFC74-5D81-46A8-84CD-80C8788B43A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624" y="1904"/>
              <a:ext cx="400" cy="32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47" name="Line 49">
              <a:extLst>
                <a:ext uri="{FF2B5EF4-FFF2-40B4-BE49-F238E27FC236}">
                  <a16:creationId xmlns:a16="http://schemas.microsoft.com/office/drawing/2014/main" id="{5E4A5FE2-F707-41FE-B142-3E6C43C26B8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576" y="3008"/>
              <a:ext cx="448" cy="176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48" name="Line 50">
              <a:extLst>
                <a:ext uri="{FF2B5EF4-FFF2-40B4-BE49-F238E27FC236}">
                  <a16:creationId xmlns:a16="http://schemas.microsoft.com/office/drawing/2014/main" id="{F7AC982E-E190-44E4-8FFA-E8F75E7B4DB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640" y="4096"/>
              <a:ext cx="368" cy="208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49" name="Rectangle 51">
              <a:extLst>
                <a:ext uri="{FF2B5EF4-FFF2-40B4-BE49-F238E27FC236}">
                  <a16:creationId xmlns:a16="http://schemas.microsoft.com/office/drawing/2014/main" id="{4DC5388C-7681-482D-8061-DC54BFF314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79" y="1498"/>
              <a:ext cx="233" cy="3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2800" b="1">
                  <a:latin typeface="Comic Sans MS" panose="030F0702030302020204" pitchFamily="66" charset="0"/>
                </a:rPr>
                <a:t>P</a:t>
              </a:r>
            </a:p>
          </p:txBody>
        </p:sp>
        <p:sp>
          <p:nvSpPr>
            <p:cNvPr id="38950" name="Rectangle 52">
              <a:extLst>
                <a:ext uri="{FF2B5EF4-FFF2-40B4-BE49-F238E27FC236}">
                  <a16:creationId xmlns:a16="http://schemas.microsoft.com/office/drawing/2014/main" id="{42641C89-FDC5-4DE0-BAB3-B5BECE36EFB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75" y="2794"/>
              <a:ext cx="233" cy="3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2800" b="1">
                  <a:latin typeface="Comic Sans MS" panose="030F0702030302020204" pitchFamily="66" charset="0"/>
                </a:rPr>
                <a:t>P</a:t>
              </a:r>
            </a:p>
          </p:txBody>
        </p:sp>
        <p:sp>
          <p:nvSpPr>
            <p:cNvPr id="38951" name="Rectangle 53">
              <a:extLst>
                <a:ext uri="{FF2B5EF4-FFF2-40B4-BE49-F238E27FC236}">
                  <a16:creationId xmlns:a16="http://schemas.microsoft.com/office/drawing/2014/main" id="{4C496744-ECE9-447B-A79F-2EF81ECAC0B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27" y="3802"/>
              <a:ext cx="233" cy="3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2800" b="1">
                  <a:latin typeface="Comic Sans MS" panose="030F0702030302020204" pitchFamily="66" charset="0"/>
                </a:rPr>
                <a:t>P</a:t>
              </a:r>
            </a:p>
          </p:txBody>
        </p:sp>
        <p:sp>
          <p:nvSpPr>
            <p:cNvPr id="38952" name="Line 54">
              <a:extLst>
                <a:ext uri="{FF2B5EF4-FFF2-40B4-BE49-F238E27FC236}">
                  <a16:creationId xmlns:a16="http://schemas.microsoft.com/office/drawing/2014/main" id="{B4EB8A69-22CC-4CF4-A7E0-7DE2B69B580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4640" y="1520"/>
              <a:ext cx="320" cy="176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53" name="Line 55">
              <a:extLst>
                <a:ext uri="{FF2B5EF4-FFF2-40B4-BE49-F238E27FC236}">
                  <a16:creationId xmlns:a16="http://schemas.microsoft.com/office/drawing/2014/main" id="{1EFFBCAE-793D-43CD-AA0D-E6D1CA1768F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656" y="1216"/>
              <a:ext cx="0" cy="304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54" name="Rectangle 56">
              <a:extLst>
                <a:ext uri="{FF2B5EF4-FFF2-40B4-BE49-F238E27FC236}">
                  <a16:creationId xmlns:a16="http://schemas.microsoft.com/office/drawing/2014/main" id="{9EA76764-01F5-4217-811E-FCAFAB6BA1F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68" y="3648"/>
              <a:ext cx="229" cy="2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1800" b="1">
                  <a:latin typeface="Comic Sans MS" panose="030F0702030302020204" pitchFamily="66" charset="0"/>
                </a:rPr>
                <a:t>O</a:t>
              </a:r>
            </a:p>
          </p:txBody>
        </p:sp>
        <p:sp>
          <p:nvSpPr>
            <p:cNvPr id="38955" name="Rectangle 57">
              <a:extLst>
                <a:ext uri="{FF2B5EF4-FFF2-40B4-BE49-F238E27FC236}">
                  <a16:creationId xmlns:a16="http://schemas.microsoft.com/office/drawing/2014/main" id="{BEFFC338-03DC-4DB6-A8F9-DB531CB8FD8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16" y="2688"/>
              <a:ext cx="229" cy="2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1800" b="1">
                  <a:latin typeface="Comic Sans MS" panose="030F0702030302020204" pitchFamily="66" charset="0"/>
                </a:rPr>
                <a:t>O</a:t>
              </a:r>
            </a:p>
          </p:txBody>
        </p:sp>
        <p:sp>
          <p:nvSpPr>
            <p:cNvPr id="38956" name="Rectangle 58">
              <a:extLst>
                <a:ext uri="{FF2B5EF4-FFF2-40B4-BE49-F238E27FC236}">
                  <a16:creationId xmlns:a16="http://schemas.microsoft.com/office/drawing/2014/main" id="{1284567E-C92B-4E52-8A22-5E2927BAE2D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0" y="1440"/>
              <a:ext cx="229" cy="2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1800" b="1">
                  <a:latin typeface="Comic Sans MS" panose="030F0702030302020204" pitchFamily="66" charset="0"/>
                </a:rPr>
                <a:t>O</a:t>
              </a:r>
            </a:p>
          </p:txBody>
        </p:sp>
        <p:sp>
          <p:nvSpPr>
            <p:cNvPr id="38957" name="Rectangle 59">
              <a:extLst>
                <a:ext uri="{FF2B5EF4-FFF2-40B4-BE49-F238E27FC236}">
                  <a16:creationId xmlns:a16="http://schemas.microsoft.com/office/drawing/2014/main" id="{1EC9FFBF-97AC-4E41-A6F4-E01F5B7E51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23" y="2496"/>
              <a:ext cx="192" cy="2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1600" b="1">
                  <a:solidFill>
                    <a:schemeClr val="hlink"/>
                  </a:solidFill>
                  <a:latin typeface="Comic Sans MS" panose="030F0702030302020204" pitchFamily="66" charset="0"/>
                </a:rPr>
                <a:t>1</a:t>
              </a:r>
            </a:p>
          </p:txBody>
        </p:sp>
        <p:sp>
          <p:nvSpPr>
            <p:cNvPr id="38958" name="Rectangle 60">
              <a:extLst>
                <a:ext uri="{FF2B5EF4-FFF2-40B4-BE49-F238E27FC236}">
                  <a16:creationId xmlns:a16="http://schemas.microsoft.com/office/drawing/2014/main" id="{D8C3B848-AF06-4B51-AA4D-7CF12E222EA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71" y="2064"/>
              <a:ext cx="192" cy="2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1600" b="1">
                  <a:solidFill>
                    <a:schemeClr val="hlink"/>
                  </a:solidFill>
                  <a:latin typeface="Comic Sans MS" panose="030F0702030302020204" pitchFamily="66" charset="0"/>
                </a:rPr>
                <a:t>2</a:t>
              </a:r>
            </a:p>
          </p:txBody>
        </p:sp>
        <p:sp>
          <p:nvSpPr>
            <p:cNvPr id="38959" name="Rectangle 61">
              <a:extLst>
                <a:ext uri="{FF2B5EF4-FFF2-40B4-BE49-F238E27FC236}">
                  <a16:creationId xmlns:a16="http://schemas.microsoft.com/office/drawing/2014/main" id="{1E84241B-616B-4CFE-92D0-0BD01883F44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03" y="2016"/>
              <a:ext cx="192" cy="2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1600" b="1">
                  <a:solidFill>
                    <a:schemeClr val="hlink"/>
                  </a:solidFill>
                  <a:latin typeface="Comic Sans MS" panose="030F0702030302020204" pitchFamily="66" charset="0"/>
                </a:rPr>
                <a:t>3</a:t>
              </a:r>
            </a:p>
          </p:txBody>
        </p:sp>
        <p:sp>
          <p:nvSpPr>
            <p:cNvPr id="38960" name="Rectangle 62">
              <a:extLst>
                <a:ext uri="{FF2B5EF4-FFF2-40B4-BE49-F238E27FC236}">
                  <a16:creationId xmlns:a16="http://schemas.microsoft.com/office/drawing/2014/main" id="{E8521725-91F0-4A02-9EEA-0FAB89802D2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43" y="2304"/>
              <a:ext cx="192" cy="2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1600" b="1">
                  <a:solidFill>
                    <a:schemeClr val="hlink"/>
                  </a:solidFill>
                  <a:latin typeface="Comic Sans MS" panose="030F0702030302020204" pitchFamily="66" charset="0"/>
                </a:rPr>
                <a:t>4</a:t>
              </a:r>
            </a:p>
          </p:txBody>
        </p:sp>
        <p:sp>
          <p:nvSpPr>
            <p:cNvPr id="38961" name="Rectangle 63">
              <a:extLst>
                <a:ext uri="{FF2B5EF4-FFF2-40B4-BE49-F238E27FC236}">
                  <a16:creationId xmlns:a16="http://schemas.microsoft.com/office/drawing/2014/main" id="{983B9D04-B962-480F-8778-D509CD9382D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43" y="2640"/>
              <a:ext cx="192" cy="2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1600" b="1">
                  <a:solidFill>
                    <a:schemeClr val="hlink"/>
                  </a:solidFill>
                  <a:latin typeface="Comic Sans MS" panose="030F0702030302020204" pitchFamily="66" charset="0"/>
                </a:rPr>
                <a:t>5</a:t>
              </a:r>
            </a:p>
          </p:txBody>
        </p:sp>
        <p:sp>
          <p:nvSpPr>
            <p:cNvPr id="38962" name="Rectangle 64">
              <a:extLst>
                <a:ext uri="{FF2B5EF4-FFF2-40B4-BE49-F238E27FC236}">
                  <a16:creationId xmlns:a16="http://schemas.microsoft.com/office/drawing/2014/main" id="{70B0E9E1-A593-49D7-8822-20EA24577F8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47" y="3744"/>
              <a:ext cx="192" cy="2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1600" b="1">
                  <a:solidFill>
                    <a:schemeClr val="hlink"/>
                  </a:solidFill>
                  <a:latin typeface="Comic Sans MS" panose="030F0702030302020204" pitchFamily="66" charset="0"/>
                </a:rPr>
                <a:t>5</a:t>
              </a:r>
            </a:p>
          </p:txBody>
        </p:sp>
        <p:sp>
          <p:nvSpPr>
            <p:cNvPr id="38963" name="Rectangle 65">
              <a:extLst>
                <a:ext uri="{FF2B5EF4-FFF2-40B4-BE49-F238E27FC236}">
                  <a16:creationId xmlns:a16="http://schemas.microsoft.com/office/drawing/2014/main" id="{02DA23AA-66CD-48E0-991F-5BF35A8DF0F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03" y="2976"/>
              <a:ext cx="192" cy="2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1600" b="1">
                  <a:solidFill>
                    <a:schemeClr val="hlink"/>
                  </a:solidFill>
                  <a:latin typeface="Comic Sans MS" panose="030F0702030302020204" pitchFamily="66" charset="0"/>
                </a:rPr>
                <a:t>3</a:t>
              </a:r>
            </a:p>
          </p:txBody>
        </p:sp>
        <p:sp>
          <p:nvSpPr>
            <p:cNvPr id="38964" name="Rectangle 66">
              <a:extLst>
                <a:ext uri="{FF2B5EF4-FFF2-40B4-BE49-F238E27FC236}">
                  <a16:creationId xmlns:a16="http://schemas.microsoft.com/office/drawing/2014/main" id="{3FC5684C-0B73-4715-8D82-269D8980148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51" y="1536"/>
              <a:ext cx="192" cy="2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1600" b="1">
                  <a:solidFill>
                    <a:schemeClr val="hlink"/>
                  </a:solidFill>
                  <a:latin typeface="Comic Sans MS" panose="030F0702030302020204" pitchFamily="66" charset="0"/>
                </a:rPr>
                <a:t>5</a:t>
              </a:r>
            </a:p>
          </p:txBody>
        </p:sp>
        <p:sp>
          <p:nvSpPr>
            <p:cNvPr id="38965" name="Line 67">
              <a:extLst>
                <a:ext uri="{FF2B5EF4-FFF2-40B4-BE49-F238E27FC236}">
                  <a16:creationId xmlns:a16="http://schemas.microsoft.com/office/drawing/2014/main" id="{486DCDD7-8CF2-4927-A4BD-CCE9EA075A5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528" y="656"/>
              <a:ext cx="400" cy="32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66" name="Rectangle 68">
              <a:extLst>
                <a:ext uri="{FF2B5EF4-FFF2-40B4-BE49-F238E27FC236}">
                  <a16:creationId xmlns:a16="http://schemas.microsoft.com/office/drawing/2014/main" id="{A6A4FFD5-9A06-46B1-BA2D-F20BE4135C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07" y="720"/>
              <a:ext cx="192" cy="2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1600" b="1">
                  <a:solidFill>
                    <a:schemeClr val="hlink"/>
                  </a:solidFill>
                  <a:latin typeface="Comic Sans MS" panose="030F0702030302020204" pitchFamily="66" charset="0"/>
                </a:rPr>
                <a:t>3</a:t>
              </a:r>
            </a:p>
          </p:txBody>
        </p:sp>
        <p:sp>
          <p:nvSpPr>
            <p:cNvPr id="38967" name="AutoShape 69">
              <a:extLst>
                <a:ext uri="{FF2B5EF4-FFF2-40B4-BE49-F238E27FC236}">
                  <a16:creationId xmlns:a16="http://schemas.microsoft.com/office/drawing/2014/main" id="{A7068966-F8EA-40EE-B779-1040E6817443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712635">
              <a:off x="4176" y="3168"/>
              <a:ext cx="528" cy="480"/>
            </a:xfrm>
            <a:prstGeom prst="pentagon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8968" name="AutoShape 70">
              <a:extLst>
                <a:ext uri="{FF2B5EF4-FFF2-40B4-BE49-F238E27FC236}">
                  <a16:creationId xmlns:a16="http://schemas.microsoft.com/office/drawing/2014/main" id="{9AF9B821-25D3-4920-82E3-79EB6C0CD79B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712635">
              <a:off x="4224" y="2208"/>
              <a:ext cx="528" cy="480"/>
            </a:xfrm>
            <a:prstGeom prst="pentagon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8969" name="AutoShape 71">
              <a:extLst>
                <a:ext uri="{FF2B5EF4-FFF2-40B4-BE49-F238E27FC236}">
                  <a16:creationId xmlns:a16="http://schemas.microsoft.com/office/drawing/2014/main" id="{9311509A-DF46-48A0-A2FC-9FC4F55CEABF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712635">
              <a:off x="4128" y="960"/>
              <a:ext cx="528" cy="480"/>
            </a:xfrm>
            <a:prstGeom prst="pentagon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grpSp>
        <p:nvGrpSpPr>
          <p:cNvPr id="4" name="Group 72">
            <a:extLst>
              <a:ext uri="{FF2B5EF4-FFF2-40B4-BE49-F238E27FC236}">
                <a16:creationId xmlns:a16="http://schemas.microsoft.com/office/drawing/2014/main" id="{5BB30C98-F5E8-494B-9FFC-D9C936F29264}"/>
              </a:ext>
            </a:extLst>
          </p:cNvPr>
          <p:cNvGrpSpPr>
            <a:grpSpLocks/>
          </p:cNvGrpSpPr>
          <p:nvPr/>
        </p:nvGrpSpPr>
        <p:grpSpPr bwMode="auto">
          <a:xfrm>
            <a:off x="3048000" y="2438400"/>
            <a:ext cx="3022600" cy="1219200"/>
            <a:chOff x="1920" y="1536"/>
            <a:chExt cx="1904" cy="768"/>
          </a:xfrm>
        </p:grpSpPr>
        <p:sp>
          <p:nvSpPr>
            <p:cNvPr id="38929" name="AutoShape 73">
              <a:extLst>
                <a:ext uri="{FF2B5EF4-FFF2-40B4-BE49-F238E27FC236}">
                  <a16:creationId xmlns:a16="http://schemas.microsoft.com/office/drawing/2014/main" id="{37942436-EDAC-49B7-AF17-0A2086A2831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20" y="1792"/>
              <a:ext cx="544" cy="496"/>
            </a:xfrm>
            <a:prstGeom prst="hexagon">
              <a:avLst>
                <a:gd name="adj" fmla="val 27414"/>
                <a:gd name="vf" fmla="val 115470"/>
              </a:avLst>
            </a:prstGeom>
            <a:solidFill>
              <a:srgbClr val="9234DB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8930" name="AutoShape 74">
              <a:extLst>
                <a:ext uri="{FF2B5EF4-FFF2-40B4-BE49-F238E27FC236}">
                  <a16:creationId xmlns:a16="http://schemas.microsoft.com/office/drawing/2014/main" id="{316B46A2-68F4-413E-8010-ED1F62A15C7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80" y="1792"/>
              <a:ext cx="544" cy="496"/>
            </a:xfrm>
            <a:prstGeom prst="hexagon">
              <a:avLst>
                <a:gd name="adj" fmla="val 27414"/>
                <a:gd name="vf" fmla="val 115470"/>
              </a:avLst>
            </a:prstGeom>
            <a:solidFill>
              <a:schemeClr val="accent2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8931" name="Line 75">
              <a:extLst>
                <a:ext uri="{FF2B5EF4-FFF2-40B4-BE49-F238E27FC236}">
                  <a16:creationId xmlns:a16="http://schemas.microsoft.com/office/drawing/2014/main" id="{98CDBC36-FEE4-449A-ADC0-68739450A3D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52" y="1776"/>
              <a:ext cx="640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32" name="Line 76">
              <a:extLst>
                <a:ext uri="{FF2B5EF4-FFF2-40B4-BE49-F238E27FC236}">
                  <a16:creationId xmlns:a16="http://schemas.microsoft.com/office/drawing/2014/main" id="{FAB7CA41-7671-482F-8D2A-BB7A56F1B84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96" y="2064"/>
              <a:ext cx="352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33" name="Line 77">
              <a:extLst>
                <a:ext uri="{FF2B5EF4-FFF2-40B4-BE49-F238E27FC236}">
                  <a16:creationId xmlns:a16="http://schemas.microsoft.com/office/drawing/2014/main" id="{8B7B7D2C-7A84-4B4A-8BB5-CA0DD6CD3A0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52" y="2304"/>
              <a:ext cx="640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34" name="Rectangle 78">
              <a:extLst>
                <a:ext uri="{FF2B5EF4-FFF2-40B4-BE49-F238E27FC236}">
                  <a16:creationId xmlns:a16="http://schemas.microsoft.com/office/drawing/2014/main" id="{064DF053-D2D4-4914-BA6C-9779242C488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39" y="1882"/>
              <a:ext cx="266" cy="3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2800" b="1">
                  <a:latin typeface="Comic Sans MS" panose="030F0702030302020204" pitchFamily="66" charset="0"/>
                </a:rPr>
                <a:t>G</a:t>
              </a:r>
            </a:p>
          </p:txBody>
        </p:sp>
        <p:sp>
          <p:nvSpPr>
            <p:cNvPr id="38935" name="Rectangle 79">
              <a:extLst>
                <a:ext uri="{FF2B5EF4-FFF2-40B4-BE49-F238E27FC236}">
                  <a16:creationId xmlns:a16="http://schemas.microsoft.com/office/drawing/2014/main" id="{2C281FEA-7497-4B52-AAD8-5ADD45C4E31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99" y="1834"/>
              <a:ext cx="253" cy="3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2800" b="1">
                  <a:latin typeface="Comic Sans MS" panose="030F0702030302020204" pitchFamily="66" charset="0"/>
                </a:rPr>
                <a:t>C</a:t>
              </a:r>
            </a:p>
          </p:txBody>
        </p:sp>
        <p:sp>
          <p:nvSpPr>
            <p:cNvPr id="38936" name="AutoShape 80">
              <a:extLst>
                <a:ext uri="{FF2B5EF4-FFF2-40B4-BE49-F238E27FC236}">
                  <a16:creationId xmlns:a16="http://schemas.microsoft.com/office/drawing/2014/main" id="{D3853AB8-BC64-4A12-816C-EFD7DA51EF2C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3666107">
              <a:off x="1896" y="1560"/>
              <a:ext cx="528" cy="480"/>
            </a:xfrm>
            <a:prstGeom prst="pentagon">
              <a:avLst/>
            </a:prstGeom>
            <a:solidFill>
              <a:srgbClr val="9234DB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grpSp>
        <p:nvGrpSpPr>
          <p:cNvPr id="5" name="Group 81">
            <a:extLst>
              <a:ext uri="{FF2B5EF4-FFF2-40B4-BE49-F238E27FC236}">
                <a16:creationId xmlns:a16="http://schemas.microsoft.com/office/drawing/2014/main" id="{720CAE12-7311-4C80-B0C4-BE8195F2225C}"/>
              </a:ext>
            </a:extLst>
          </p:cNvPr>
          <p:cNvGrpSpPr>
            <a:grpSpLocks/>
          </p:cNvGrpSpPr>
          <p:nvPr/>
        </p:nvGrpSpPr>
        <p:grpSpPr bwMode="auto">
          <a:xfrm>
            <a:off x="2997200" y="4191000"/>
            <a:ext cx="3022600" cy="1117600"/>
            <a:chOff x="1888" y="2640"/>
            <a:chExt cx="1904" cy="704"/>
          </a:xfrm>
        </p:grpSpPr>
        <p:sp>
          <p:nvSpPr>
            <p:cNvPr id="38922" name="AutoShape 82">
              <a:extLst>
                <a:ext uri="{FF2B5EF4-FFF2-40B4-BE49-F238E27FC236}">
                  <a16:creationId xmlns:a16="http://schemas.microsoft.com/office/drawing/2014/main" id="{E142FF48-3386-4962-816E-A1EAC08FB81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48" y="2848"/>
              <a:ext cx="544" cy="496"/>
            </a:xfrm>
            <a:prstGeom prst="hexagon">
              <a:avLst>
                <a:gd name="adj" fmla="val 27414"/>
                <a:gd name="vf" fmla="val 115470"/>
              </a:avLst>
            </a:prstGeom>
            <a:solidFill>
              <a:srgbClr val="FE9B03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8923" name="AutoShape 83">
              <a:extLst>
                <a:ext uri="{FF2B5EF4-FFF2-40B4-BE49-F238E27FC236}">
                  <a16:creationId xmlns:a16="http://schemas.microsoft.com/office/drawing/2014/main" id="{5FF0F83C-D45D-44C9-8BCA-D0E7F6E226F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88" y="2848"/>
              <a:ext cx="544" cy="496"/>
            </a:xfrm>
            <a:prstGeom prst="hexagon">
              <a:avLst>
                <a:gd name="adj" fmla="val 27414"/>
                <a:gd name="vf" fmla="val 115470"/>
              </a:avLst>
            </a:prstGeom>
            <a:solidFill>
              <a:schemeClr val="hlink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8924" name="Line 84">
              <a:extLst>
                <a:ext uri="{FF2B5EF4-FFF2-40B4-BE49-F238E27FC236}">
                  <a16:creationId xmlns:a16="http://schemas.microsoft.com/office/drawing/2014/main" id="{0F54AE6F-BE6C-444E-A614-680DC3B20CF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64" y="3120"/>
              <a:ext cx="400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25" name="Line 85">
              <a:extLst>
                <a:ext uri="{FF2B5EF4-FFF2-40B4-BE49-F238E27FC236}">
                  <a16:creationId xmlns:a16="http://schemas.microsoft.com/office/drawing/2014/main" id="{77E454BA-CA55-419D-AC0B-DC522978D67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20" y="2832"/>
              <a:ext cx="640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26" name="Rectangle 86">
              <a:extLst>
                <a:ext uri="{FF2B5EF4-FFF2-40B4-BE49-F238E27FC236}">
                  <a16:creationId xmlns:a16="http://schemas.microsoft.com/office/drawing/2014/main" id="{DF3A0524-FF27-443D-96D6-792E2F2727A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55" y="2938"/>
              <a:ext cx="270" cy="3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2800" b="1">
                  <a:latin typeface="Comic Sans MS" panose="030F0702030302020204" pitchFamily="66" charset="0"/>
                </a:rPr>
                <a:t>T</a:t>
              </a:r>
            </a:p>
          </p:txBody>
        </p:sp>
        <p:sp>
          <p:nvSpPr>
            <p:cNvPr id="38927" name="Rectangle 87">
              <a:extLst>
                <a:ext uri="{FF2B5EF4-FFF2-40B4-BE49-F238E27FC236}">
                  <a16:creationId xmlns:a16="http://schemas.microsoft.com/office/drawing/2014/main" id="{78C2C0BB-0FAB-4074-A2C6-53451C2F9C2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67" y="2938"/>
              <a:ext cx="278" cy="3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2800" b="1">
                  <a:latin typeface="Comic Sans MS" panose="030F0702030302020204" pitchFamily="66" charset="0"/>
                </a:rPr>
                <a:t>A</a:t>
              </a:r>
            </a:p>
          </p:txBody>
        </p:sp>
        <p:sp>
          <p:nvSpPr>
            <p:cNvPr id="38928" name="AutoShape 88">
              <a:extLst>
                <a:ext uri="{FF2B5EF4-FFF2-40B4-BE49-F238E27FC236}">
                  <a16:creationId xmlns:a16="http://schemas.microsoft.com/office/drawing/2014/main" id="{306F7119-1DBB-43B0-9EA1-D29182A9792F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462143">
              <a:off x="3264" y="2640"/>
              <a:ext cx="528" cy="480"/>
            </a:xfrm>
            <a:prstGeom prst="pentagon">
              <a:avLst/>
            </a:prstGeom>
            <a:solidFill>
              <a:srgbClr val="FE9B03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sp>
        <p:nvSpPr>
          <p:cNvPr id="38921" name="Footer Placeholder 91">
            <a:extLst>
              <a:ext uri="{FF2B5EF4-FFF2-40B4-BE49-F238E27FC236}">
                <a16:creationId xmlns:a16="http://schemas.microsoft.com/office/drawing/2014/main" id="{C762DD90-BC81-48C9-8A6A-5BBC141FB3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400"/>
              <a:t>copyright cmassengale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Number Placeholder 5">
            <a:extLst>
              <a:ext uri="{FF2B5EF4-FFF2-40B4-BE49-F238E27FC236}">
                <a16:creationId xmlns:a16="http://schemas.microsoft.com/office/drawing/2014/main" id="{DEB6B455-23DC-474D-BA8C-13D99CECDD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A3E5FBB1-22CF-416E-A64B-A0E2799A2061}" type="slidenum">
              <a:rPr lang="en-US" altLang="en-US" sz="1400"/>
              <a:pPr eaLnBrk="1" hangingPunct="1"/>
              <a:t>31</a:t>
            </a:fld>
            <a:endParaRPr lang="en-US" altLang="en-US" sz="1400"/>
          </a:p>
        </p:txBody>
      </p:sp>
      <p:sp>
        <p:nvSpPr>
          <p:cNvPr id="26626" name="Rectangle 2">
            <a:extLst>
              <a:ext uri="{FF2B5EF4-FFF2-40B4-BE49-F238E27FC236}">
                <a16:creationId xmlns:a16="http://schemas.microsoft.com/office/drawing/2014/main" id="{3FF867DF-5965-4806-9391-BAB36F93AED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19200" y="381000"/>
            <a:ext cx="7467600" cy="1066800"/>
          </a:xfrm>
        </p:spPr>
        <p:txBody>
          <a:bodyPr lIns="90488" tIns="44450" rIns="90488" bIns="44450"/>
          <a:lstStyle/>
          <a:p>
            <a:pPr eaLnBrk="1" hangingPunct="1">
              <a:defRPr/>
            </a:pPr>
            <a:r>
              <a:rPr lang="en-US" sz="4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Synthesis of the New DNA Strands</a:t>
            </a:r>
          </a:p>
        </p:txBody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3B5D7DE4-E603-41C0-9A98-2691CB0D49D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24000" y="1676400"/>
            <a:ext cx="6934200" cy="4419600"/>
          </a:xfrm>
        </p:spPr>
        <p:txBody>
          <a:bodyPr lIns="90488" tIns="44450" rIns="90488" bIns="44450"/>
          <a:lstStyle/>
          <a:p>
            <a:pPr eaLnBrk="1" hangingPunct="1">
              <a:defRPr/>
            </a:pPr>
            <a:r>
              <a:rPr lang="en-US" b="1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The </a:t>
            </a:r>
            <a:r>
              <a:rPr lang="en-US" b="1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Leading Strand</a:t>
            </a:r>
            <a:r>
              <a:rPr lang="en-US" b="1">
                <a:latin typeface="Comic Sans MS" pitchFamily="66" charset="0"/>
              </a:rPr>
              <a:t> is synthesized as a </a:t>
            </a:r>
            <a:r>
              <a:rPr lang="en-US" b="1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single strand </a:t>
            </a:r>
            <a:r>
              <a:rPr lang="en-US" b="1">
                <a:latin typeface="Comic Sans MS" pitchFamily="66" charset="0"/>
              </a:rPr>
              <a:t>from the </a:t>
            </a:r>
            <a:r>
              <a:rPr lang="en-US" b="1">
                <a:solidFill>
                  <a:srgbClr val="000066"/>
                </a:solidFill>
                <a:latin typeface="Comic Sans MS" pitchFamily="66" charset="0"/>
              </a:rPr>
              <a:t>point of origin toward the opening replication fork</a:t>
            </a:r>
          </a:p>
        </p:txBody>
      </p:sp>
      <p:grpSp>
        <p:nvGrpSpPr>
          <p:cNvPr id="2" name="Group 4">
            <a:extLst>
              <a:ext uri="{FF2B5EF4-FFF2-40B4-BE49-F238E27FC236}">
                <a16:creationId xmlns:a16="http://schemas.microsoft.com/office/drawing/2014/main" id="{933B1B76-D8A7-4AB4-9CCF-6857E717A941}"/>
              </a:ext>
            </a:extLst>
          </p:cNvPr>
          <p:cNvGrpSpPr>
            <a:grpSpLocks/>
          </p:cNvGrpSpPr>
          <p:nvPr/>
        </p:nvGrpSpPr>
        <p:grpSpPr bwMode="auto">
          <a:xfrm>
            <a:off x="442913" y="4252913"/>
            <a:ext cx="8283575" cy="2020887"/>
            <a:chOff x="279" y="2679"/>
            <a:chExt cx="5218" cy="1273"/>
          </a:xfrm>
        </p:grpSpPr>
        <p:sp>
          <p:nvSpPr>
            <p:cNvPr id="39943" name="Line 5">
              <a:extLst>
                <a:ext uri="{FF2B5EF4-FFF2-40B4-BE49-F238E27FC236}">
                  <a16:creationId xmlns:a16="http://schemas.microsoft.com/office/drawing/2014/main" id="{3E3A1AED-0953-48A7-A42B-82DEA463299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12" y="2832"/>
              <a:ext cx="4688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44" name="Line 6">
              <a:extLst>
                <a:ext uri="{FF2B5EF4-FFF2-40B4-BE49-F238E27FC236}">
                  <a16:creationId xmlns:a16="http://schemas.microsoft.com/office/drawing/2014/main" id="{7DF3EF91-3BED-440E-B858-2D6F1D20B19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24" y="2816"/>
              <a:ext cx="0" cy="224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45" name="Line 7">
              <a:extLst>
                <a:ext uri="{FF2B5EF4-FFF2-40B4-BE49-F238E27FC236}">
                  <a16:creationId xmlns:a16="http://schemas.microsoft.com/office/drawing/2014/main" id="{F3EAE193-81FB-40AD-8DCB-020F19F3CD8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960" y="2816"/>
              <a:ext cx="0" cy="224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46" name="Line 8">
              <a:extLst>
                <a:ext uri="{FF2B5EF4-FFF2-40B4-BE49-F238E27FC236}">
                  <a16:creationId xmlns:a16="http://schemas.microsoft.com/office/drawing/2014/main" id="{F1903E23-DE5C-45F5-8E93-68E0CA22533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296" y="2816"/>
              <a:ext cx="0" cy="224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47" name="Line 9">
              <a:extLst>
                <a:ext uri="{FF2B5EF4-FFF2-40B4-BE49-F238E27FC236}">
                  <a16:creationId xmlns:a16="http://schemas.microsoft.com/office/drawing/2014/main" id="{DF5FBF87-0397-4DE2-906A-3D44C534D12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632" y="2816"/>
              <a:ext cx="0" cy="224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48" name="Line 10">
              <a:extLst>
                <a:ext uri="{FF2B5EF4-FFF2-40B4-BE49-F238E27FC236}">
                  <a16:creationId xmlns:a16="http://schemas.microsoft.com/office/drawing/2014/main" id="{D50E387D-3B27-4B63-A195-A7B7534E3F9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968" y="2816"/>
              <a:ext cx="0" cy="224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49" name="Line 11">
              <a:extLst>
                <a:ext uri="{FF2B5EF4-FFF2-40B4-BE49-F238E27FC236}">
                  <a16:creationId xmlns:a16="http://schemas.microsoft.com/office/drawing/2014/main" id="{5F1D7F04-212E-4A5D-9CBE-BD61E2A9716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304" y="2816"/>
              <a:ext cx="0" cy="224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50" name="Line 12">
              <a:extLst>
                <a:ext uri="{FF2B5EF4-FFF2-40B4-BE49-F238E27FC236}">
                  <a16:creationId xmlns:a16="http://schemas.microsoft.com/office/drawing/2014/main" id="{C5B1A5A7-0468-4C5D-AB2F-717D6572B53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640" y="2816"/>
              <a:ext cx="0" cy="224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51" name="Line 13">
              <a:extLst>
                <a:ext uri="{FF2B5EF4-FFF2-40B4-BE49-F238E27FC236}">
                  <a16:creationId xmlns:a16="http://schemas.microsoft.com/office/drawing/2014/main" id="{F4E070BB-7AEB-4E9F-9D9F-FCF7A99EDB8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024" y="2816"/>
              <a:ext cx="0" cy="224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52" name="Line 14">
              <a:extLst>
                <a:ext uri="{FF2B5EF4-FFF2-40B4-BE49-F238E27FC236}">
                  <a16:creationId xmlns:a16="http://schemas.microsoft.com/office/drawing/2014/main" id="{EC759AD2-3067-46AE-B590-16FE2A49416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360" y="2816"/>
              <a:ext cx="0" cy="224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53" name="Line 15">
              <a:extLst>
                <a:ext uri="{FF2B5EF4-FFF2-40B4-BE49-F238E27FC236}">
                  <a16:creationId xmlns:a16="http://schemas.microsoft.com/office/drawing/2014/main" id="{422706EF-6CD6-463C-8B35-E47D2194F90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696" y="2816"/>
              <a:ext cx="0" cy="224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54" name="Line 16">
              <a:extLst>
                <a:ext uri="{FF2B5EF4-FFF2-40B4-BE49-F238E27FC236}">
                  <a16:creationId xmlns:a16="http://schemas.microsoft.com/office/drawing/2014/main" id="{FA5F712F-DD18-4E2B-B70D-0CB91EF1514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944" y="2816"/>
              <a:ext cx="0" cy="224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55" name="Line 17">
              <a:extLst>
                <a:ext uri="{FF2B5EF4-FFF2-40B4-BE49-F238E27FC236}">
                  <a16:creationId xmlns:a16="http://schemas.microsoft.com/office/drawing/2014/main" id="{0CF691D0-1FB3-4B0A-9CF9-68102076857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656" y="2816"/>
              <a:ext cx="0" cy="224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56" name="Line 18">
              <a:extLst>
                <a:ext uri="{FF2B5EF4-FFF2-40B4-BE49-F238E27FC236}">
                  <a16:creationId xmlns:a16="http://schemas.microsoft.com/office/drawing/2014/main" id="{7692DE9C-E969-4AF4-A824-BE8E22B119D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320" y="2816"/>
              <a:ext cx="0" cy="224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57" name="Line 19">
              <a:extLst>
                <a:ext uri="{FF2B5EF4-FFF2-40B4-BE49-F238E27FC236}">
                  <a16:creationId xmlns:a16="http://schemas.microsoft.com/office/drawing/2014/main" id="{ECE571D9-1B5F-4A50-AE61-374BFF2DF4F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984" y="2816"/>
              <a:ext cx="0" cy="224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58" name="Line 20">
              <a:extLst>
                <a:ext uri="{FF2B5EF4-FFF2-40B4-BE49-F238E27FC236}">
                  <a16:creationId xmlns:a16="http://schemas.microsoft.com/office/drawing/2014/main" id="{94166F0D-830F-4EBF-9EEE-A946A17E86F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000" y="3264"/>
              <a:ext cx="1216" cy="0"/>
            </a:xfrm>
            <a:prstGeom prst="line">
              <a:avLst/>
            </a:prstGeom>
            <a:noFill/>
            <a:ln w="50800">
              <a:solidFill>
                <a:schemeClr val="hlink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59" name="Line 21">
              <a:extLst>
                <a:ext uri="{FF2B5EF4-FFF2-40B4-BE49-F238E27FC236}">
                  <a16:creationId xmlns:a16="http://schemas.microsoft.com/office/drawing/2014/main" id="{22FA07DC-8BEC-4FBD-873E-85B542B5E3A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944" y="3056"/>
              <a:ext cx="0" cy="224"/>
            </a:xfrm>
            <a:prstGeom prst="line">
              <a:avLst/>
            </a:prstGeom>
            <a:noFill/>
            <a:ln w="50800">
              <a:solidFill>
                <a:schemeClr val="hlink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60" name="Line 22">
              <a:extLst>
                <a:ext uri="{FF2B5EF4-FFF2-40B4-BE49-F238E27FC236}">
                  <a16:creationId xmlns:a16="http://schemas.microsoft.com/office/drawing/2014/main" id="{A457A83C-C333-45AB-B313-2D7F87305A4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360" y="3056"/>
              <a:ext cx="0" cy="224"/>
            </a:xfrm>
            <a:prstGeom prst="line">
              <a:avLst/>
            </a:prstGeom>
            <a:noFill/>
            <a:ln w="50800">
              <a:solidFill>
                <a:srgbClr val="31650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61" name="Line 23">
              <a:extLst>
                <a:ext uri="{FF2B5EF4-FFF2-40B4-BE49-F238E27FC236}">
                  <a16:creationId xmlns:a16="http://schemas.microsoft.com/office/drawing/2014/main" id="{23605B03-0A9D-430E-AC5D-68BF296113C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984" y="3056"/>
              <a:ext cx="0" cy="224"/>
            </a:xfrm>
            <a:prstGeom prst="line">
              <a:avLst/>
            </a:prstGeom>
            <a:noFill/>
            <a:ln w="50800">
              <a:solidFill>
                <a:schemeClr val="hlink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62" name="Line 24">
              <a:extLst>
                <a:ext uri="{FF2B5EF4-FFF2-40B4-BE49-F238E27FC236}">
                  <a16:creationId xmlns:a16="http://schemas.microsoft.com/office/drawing/2014/main" id="{2E681A72-B533-41E7-B5A9-0126D259C07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320" y="3056"/>
              <a:ext cx="0" cy="224"/>
            </a:xfrm>
            <a:prstGeom prst="line">
              <a:avLst/>
            </a:prstGeom>
            <a:noFill/>
            <a:ln w="50800">
              <a:solidFill>
                <a:schemeClr val="hlink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63" name="Line 25">
              <a:extLst>
                <a:ext uri="{FF2B5EF4-FFF2-40B4-BE49-F238E27FC236}">
                  <a16:creationId xmlns:a16="http://schemas.microsoft.com/office/drawing/2014/main" id="{82A83A55-2F44-47E6-B0B4-F1B95E817D2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656" y="3056"/>
              <a:ext cx="0" cy="224"/>
            </a:xfrm>
            <a:prstGeom prst="line">
              <a:avLst/>
            </a:prstGeom>
            <a:noFill/>
            <a:ln w="50800">
              <a:solidFill>
                <a:schemeClr val="hlink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50" name="Rectangle 26">
              <a:extLst>
                <a:ext uri="{FF2B5EF4-FFF2-40B4-BE49-F238E27FC236}">
                  <a16:creationId xmlns:a16="http://schemas.microsoft.com/office/drawing/2014/main" id="{75F40ED1-BACA-4167-B8AD-47884331C87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51" y="3284"/>
              <a:ext cx="611" cy="44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eaLnBrk="0" hangingPunct="0">
                <a:defRPr/>
              </a:pPr>
              <a:r>
                <a:rPr lang="en-US" sz="2000" b="1">
                  <a:solidFill>
                    <a:schemeClr val="tx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Comic Sans MS" pitchFamily="66" charset="0"/>
                </a:rPr>
                <a:t>RNA</a:t>
              </a:r>
            </a:p>
            <a:p>
              <a:pPr eaLnBrk="0" hangingPunct="0">
                <a:defRPr/>
              </a:pPr>
              <a:r>
                <a:rPr lang="en-US" sz="2000" b="1">
                  <a:solidFill>
                    <a:schemeClr val="tx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Comic Sans MS" pitchFamily="66" charset="0"/>
                </a:rPr>
                <a:t>Primer</a:t>
              </a:r>
            </a:p>
          </p:txBody>
        </p:sp>
        <p:sp>
          <p:nvSpPr>
            <p:cNvPr id="39965" name="Line 27">
              <a:extLst>
                <a:ext uri="{FF2B5EF4-FFF2-40B4-BE49-F238E27FC236}">
                  <a16:creationId xmlns:a16="http://schemas.microsoft.com/office/drawing/2014/main" id="{74E18328-BD20-4F55-B987-4607D6C13F2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32" y="3264"/>
              <a:ext cx="304" cy="0"/>
            </a:xfrm>
            <a:prstGeom prst="line">
              <a:avLst/>
            </a:prstGeom>
            <a:noFill/>
            <a:ln w="50800">
              <a:solidFill>
                <a:srgbClr val="31650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66" name="Line 28">
              <a:extLst>
                <a:ext uri="{FF2B5EF4-FFF2-40B4-BE49-F238E27FC236}">
                  <a16:creationId xmlns:a16="http://schemas.microsoft.com/office/drawing/2014/main" id="{20FD4E16-8A00-4E49-B344-5F914439102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696" y="3056"/>
              <a:ext cx="0" cy="224"/>
            </a:xfrm>
            <a:prstGeom prst="line">
              <a:avLst/>
            </a:prstGeom>
            <a:noFill/>
            <a:ln w="50800">
              <a:solidFill>
                <a:srgbClr val="31650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67" name="Line 29">
              <a:extLst>
                <a:ext uri="{FF2B5EF4-FFF2-40B4-BE49-F238E27FC236}">
                  <a16:creationId xmlns:a16="http://schemas.microsoft.com/office/drawing/2014/main" id="{251D01EF-D99D-4E3A-8AEE-DA45E2E196E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568" y="3264"/>
              <a:ext cx="304" cy="0"/>
            </a:xfrm>
            <a:prstGeom prst="line">
              <a:avLst/>
            </a:prstGeom>
            <a:noFill/>
            <a:ln w="50800">
              <a:solidFill>
                <a:srgbClr val="31650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68" name="Line 30">
              <a:extLst>
                <a:ext uri="{FF2B5EF4-FFF2-40B4-BE49-F238E27FC236}">
                  <a16:creationId xmlns:a16="http://schemas.microsoft.com/office/drawing/2014/main" id="{D528A6AA-A753-47D1-9327-F1E2C762051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024" y="3056"/>
              <a:ext cx="0" cy="224"/>
            </a:xfrm>
            <a:prstGeom prst="line">
              <a:avLst/>
            </a:prstGeom>
            <a:noFill/>
            <a:ln w="50800">
              <a:solidFill>
                <a:srgbClr val="31650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69" name="Line 31">
              <a:extLst>
                <a:ext uri="{FF2B5EF4-FFF2-40B4-BE49-F238E27FC236}">
                  <a16:creationId xmlns:a16="http://schemas.microsoft.com/office/drawing/2014/main" id="{7D6BFFB7-F261-4C92-8999-82999348B62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96" y="3264"/>
              <a:ext cx="304" cy="0"/>
            </a:xfrm>
            <a:prstGeom prst="line">
              <a:avLst/>
            </a:prstGeom>
            <a:noFill/>
            <a:ln w="50800">
              <a:solidFill>
                <a:srgbClr val="31650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70" name="Line 32">
              <a:extLst>
                <a:ext uri="{FF2B5EF4-FFF2-40B4-BE49-F238E27FC236}">
                  <a16:creationId xmlns:a16="http://schemas.microsoft.com/office/drawing/2014/main" id="{48D779E3-B2A1-47BC-A5E3-DCBBB4EEC64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920" y="3312"/>
              <a:ext cx="0" cy="224"/>
            </a:xfrm>
            <a:prstGeom prst="line">
              <a:avLst/>
            </a:prstGeom>
            <a:noFill/>
            <a:ln w="50800">
              <a:solidFill>
                <a:srgbClr val="31650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71" name="Line 33">
              <a:extLst>
                <a:ext uri="{FF2B5EF4-FFF2-40B4-BE49-F238E27FC236}">
                  <a16:creationId xmlns:a16="http://schemas.microsoft.com/office/drawing/2014/main" id="{D53F521D-3485-4058-8E36-D3519F248D2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44" y="3552"/>
              <a:ext cx="304" cy="0"/>
            </a:xfrm>
            <a:prstGeom prst="line">
              <a:avLst/>
            </a:prstGeom>
            <a:noFill/>
            <a:ln w="50800">
              <a:solidFill>
                <a:srgbClr val="31650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72" name="Line 34">
              <a:extLst>
                <a:ext uri="{FF2B5EF4-FFF2-40B4-BE49-F238E27FC236}">
                  <a16:creationId xmlns:a16="http://schemas.microsoft.com/office/drawing/2014/main" id="{5E5D1D72-C281-4F02-897E-1228357B5804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872" y="3264"/>
              <a:ext cx="128" cy="0"/>
            </a:xfrm>
            <a:prstGeom prst="line">
              <a:avLst/>
            </a:prstGeom>
            <a:noFill/>
            <a:ln w="50800">
              <a:solidFill>
                <a:schemeClr val="hlink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59" name="Rectangle 35">
              <a:extLst>
                <a:ext uri="{FF2B5EF4-FFF2-40B4-BE49-F238E27FC236}">
                  <a16:creationId xmlns:a16="http://schemas.microsoft.com/office/drawing/2014/main" id="{7742638C-31C8-4968-9B61-1133BAA068E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91" y="3428"/>
              <a:ext cx="1392" cy="24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eaLnBrk="0" hangingPunct="0">
                <a:defRPr/>
              </a:pPr>
              <a:r>
                <a:rPr lang="en-US" sz="2000" b="1">
                  <a:solidFill>
                    <a:srgbClr val="A5002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Comic Sans MS" pitchFamily="66" charset="0"/>
                </a:rPr>
                <a:t>DNA Polymerase</a:t>
              </a:r>
            </a:p>
          </p:txBody>
        </p:sp>
        <p:sp>
          <p:nvSpPr>
            <p:cNvPr id="39974" name="Rectangle 36">
              <a:extLst>
                <a:ext uri="{FF2B5EF4-FFF2-40B4-BE49-F238E27FC236}">
                  <a16:creationId xmlns:a16="http://schemas.microsoft.com/office/drawing/2014/main" id="{AAC4762B-29F0-4A2A-95C9-DAAFA9C4A5C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16" y="3040"/>
              <a:ext cx="448" cy="352"/>
            </a:xfrm>
            <a:prstGeom prst="rect">
              <a:avLst/>
            </a:prstGeom>
            <a:solidFill>
              <a:schemeClr val="bg1"/>
            </a:solidFill>
            <a:ln w="50800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9975" name="Freeform 37">
              <a:extLst>
                <a:ext uri="{FF2B5EF4-FFF2-40B4-BE49-F238E27FC236}">
                  <a16:creationId xmlns:a16="http://schemas.microsoft.com/office/drawing/2014/main" id="{DE0DC911-2273-41DB-BC57-7C2495764566}"/>
                </a:ext>
              </a:extLst>
            </p:cNvPr>
            <p:cNvSpPr>
              <a:spLocks/>
            </p:cNvSpPr>
            <p:nvPr/>
          </p:nvSpPr>
          <p:spPr bwMode="auto">
            <a:xfrm>
              <a:off x="2016" y="3276"/>
              <a:ext cx="337" cy="181"/>
            </a:xfrm>
            <a:custGeom>
              <a:avLst/>
              <a:gdLst>
                <a:gd name="T0" fmla="*/ 0 w 337"/>
                <a:gd name="T1" fmla="*/ 180 h 181"/>
                <a:gd name="T2" fmla="*/ 48 w 337"/>
                <a:gd name="T3" fmla="*/ 168 h 181"/>
                <a:gd name="T4" fmla="*/ 84 w 337"/>
                <a:gd name="T5" fmla="*/ 144 h 181"/>
                <a:gd name="T6" fmla="*/ 120 w 337"/>
                <a:gd name="T7" fmla="*/ 120 h 181"/>
                <a:gd name="T8" fmla="*/ 156 w 337"/>
                <a:gd name="T9" fmla="*/ 96 h 181"/>
                <a:gd name="T10" fmla="*/ 192 w 337"/>
                <a:gd name="T11" fmla="*/ 84 h 181"/>
                <a:gd name="T12" fmla="*/ 228 w 337"/>
                <a:gd name="T13" fmla="*/ 72 h 181"/>
                <a:gd name="T14" fmla="*/ 264 w 337"/>
                <a:gd name="T15" fmla="*/ 48 h 181"/>
                <a:gd name="T16" fmla="*/ 300 w 337"/>
                <a:gd name="T17" fmla="*/ 24 h 181"/>
                <a:gd name="T18" fmla="*/ 336 w 337"/>
                <a:gd name="T19" fmla="*/ 0 h 18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337"/>
                <a:gd name="T31" fmla="*/ 0 h 181"/>
                <a:gd name="T32" fmla="*/ 337 w 337"/>
                <a:gd name="T33" fmla="*/ 181 h 181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337" h="181">
                  <a:moveTo>
                    <a:pt x="0" y="180"/>
                  </a:moveTo>
                  <a:lnTo>
                    <a:pt x="48" y="168"/>
                  </a:lnTo>
                  <a:lnTo>
                    <a:pt x="84" y="144"/>
                  </a:lnTo>
                  <a:lnTo>
                    <a:pt x="120" y="120"/>
                  </a:lnTo>
                  <a:lnTo>
                    <a:pt x="156" y="96"/>
                  </a:lnTo>
                  <a:lnTo>
                    <a:pt x="192" y="84"/>
                  </a:lnTo>
                  <a:lnTo>
                    <a:pt x="228" y="72"/>
                  </a:lnTo>
                  <a:lnTo>
                    <a:pt x="264" y="48"/>
                  </a:lnTo>
                  <a:lnTo>
                    <a:pt x="300" y="24"/>
                  </a:lnTo>
                  <a:lnTo>
                    <a:pt x="336" y="0"/>
                  </a:lnTo>
                </a:path>
              </a:pathLst>
            </a:custGeom>
            <a:noFill/>
            <a:ln w="50800" cap="rnd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6662" name="Rectangle 38">
              <a:extLst>
                <a:ext uri="{FF2B5EF4-FFF2-40B4-BE49-F238E27FC236}">
                  <a16:creationId xmlns:a16="http://schemas.microsoft.com/office/drawing/2014/main" id="{DCF9A929-3624-4D00-A437-C4B0F11666A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5" y="3442"/>
              <a:ext cx="920" cy="2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eaLnBrk="0" hangingPunct="0">
                <a:defRPr/>
              </a:pPr>
              <a:r>
                <a:rPr lang="en-US" sz="18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Comic Sans MS" pitchFamily="66" charset="0"/>
                </a:rPr>
                <a:t>Nucleotides</a:t>
              </a:r>
            </a:p>
          </p:txBody>
        </p:sp>
        <p:sp>
          <p:nvSpPr>
            <p:cNvPr id="39977" name="Line 39">
              <a:extLst>
                <a:ext uri="{FF2B5EF4-FFF2-40B4-BE49-F238E27FC236}">
                  <a16:creationId xmlns:a16="http://schemas.microsoft.com/office/drawing/2014/main" id="{6C5A3F9B-E03F-4670-88D7-FD43927E43A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136" y="2688"/>
              <a:ext cx="3056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78" name="Line 40">
              <a:extLst>
                <a:ext uri="{FF2B5EF4-FFF2-40B4-BE49-F238E27FC236}">
                  <a16:creationId xmlns:a16="http://schemas.microsoft.com/office/drawing/2014/main" id="{D6069905-C8A1-4C41-9C31-834DA26AFFC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488" y="3728"/>
              <a:ext cx="0" cy="224"/>
            </a:xfrm>
            <a:prstGeom prst="line">
              <a:avLst/>
            </a:prstGeom>
            <a:noFill/>
            <a:ln w="50800">
              <a:solidFill>
                <a:srgbClr val="31650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79" name="Line 41">
              <a:extLst>
                <a:ext uri="{FF2B5EF4-FFF2-40B4-BE49-F238E27FC236}">
                  <a16:creationId xmlns:a16="http://schemas.microsoft.com/office/drawing/2014/main" id="{77BEF35B-5287-4CF7-A443-9F4D224E36F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60" y="3936"/>
              <a:ext cx="304" cy="0"/>
            </a:xfrm>
            <a:prstGeom prst="line">
              <a:avLst/>
            </a:prstGeom>
            <a:noFill/>
            <a:ln w="50800">
              <a:solidFill>
                <a:srgbClr val="31650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80" name="Line 42">
              <a:extLst>
                <a:ext uri="{FF2B5EF4-FFF2-40B4-BE49-F238E27FC236}">
                  <a16:creationId xmlns:a16="http://schemas.microsoft.com/office/drawing/2014/main" id="{B3FA03A7-7CC8-4787-B41C-F1B271C1D1C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912" y="3728"/>
              <a:ext cx="0" cy="224"/>
            </a:xfrm>
            <a:prstGeom prst="line">
              <a:avLst/>
            </a:prstGeom>
            <a:noFill/>
            <a:ln w="50800">
              <a:solidFill>
                <a:srgbClr val="31650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81" name="Line 43">
              <a:extLst>
                <a:ext uri="{FF2B5EF4-FFF2-40B4-BE49-F238E27FC236}">
                  <a16:creationId xmlns:a16="http://schemas.microsoft.com/office/drawing/2014/main" id="{F2E6E066-1C7F-48DC-80EA-D2FD4CDD69E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84" y="3936"/>
              <a:ext cx="304" cy="0"/>
            </a:xfrm>
            <a:prstGeom prst="line">
              <a:avLst/>
            </a:prstGeom>
            <a:noFill/>
            <a:ln w="50800">
              <a:solidFill>
                <a:srgbClr val="31650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82" name="Line 44">
              <a:extLst>
                <a:ext uri="{FF2B5EF4-FFF2-40B4-BE49-F238E27FC236}">
                  <a16:creationId xmlns:a16="http://schemas.microsoft.com/office/drawing/2014/main" id="{BC455CA9-CAFF-4614-94A5-9A6AE4BBAF7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640" y="3072"/>
              <a:ext cx="0" cy="224"/>
            </a:xfrm>
            <a:prstGeom prst="line">
              <a:avLst/>
            </a:prstGeom>
            <a:noFill/>
            <a:ln w="50800">
              <a:solidFill>
                <a:srgbClr val="31650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83" name="Line 45">
              <a:extLst>
                <a:ext uri="{FF2B5EF4-FFF2-40B4-BE49-F238E27FC236}">
                  <a16:creationId xmlns:a16="http://schemas.microsoft.com/office/drawing/2014/main" id="{8EDA4FE0-6EFD-4E19-B468-53C81313832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12" y="3312"/>
              <a:ext cx="304" cy="0"/>
            </a:xfrm>
            <a:prstGeom prst="line">
              <a:avLst/>
            </a:prstGeom>
            <a:noFill/>
            <a:ln w="50800">
              <a:solidFill>
                <a:srgbClr val="31650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84" name="Rectangle 46">
              <a:extLst>
                <a:ext uri="{FF2B5EF4-FFF2-40B4-BE49-F238E27FC236}">
                  <a16:creationId xmlns:a16="http://schemas.microsoft.com/office/drawing/2014/main" id="{564A0A84-F7C5-4DCB-9E99-DE87BC8F08F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75" y="2679"/>
              <a:ext cx="274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b="1">
                  <a:latin typeface="Comic Sans MS" panose="030F0702030302020204" pitchFamily="66" charset="0"/>
                </a:rPr>
                <a:t>3’</a:t>
              </a:r>
            </a:p>
          </p:txBody>
        </p:sp>
        <p:sp>
          <p:nvSpPr>
            <p:cNvPr id="39985" name="Rectangle 47">
              <a:extLst>
                <a:ext uri="{FF2B5EF4-FFF2-40B4-BE49-F238E27FC236}">
                  <a16:creationId xmlns:a16="http://schemas.microsoft.com/office/drawing/2014/main" id="{4CB6D9AC-C2BE-4990-845E-1E689699523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9" y="2679"/>
              <a:ext cx="274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b="1">
                  <a:latin typeface="Comic Sans MS" panose="030F0702030302020204" pitchFamily="66" charset="0"/>
                </a:rPr>
                <a:t>5’</a:t>
              </a:r>
            </a:p>
          </p:txBody>
        </p:sp>
        <p:sp>
          <p:nvSpPr>
            <p:cNvPr id="39986" name="Rectangle 48">
              <a:extLst>
                <a:ext uri="{FF2B5EF4-FFF2-40B4-BE49-F238E27FC236}">
                  <a16:creationId xmlns:a16="http://schemas.microsoft.com/office/drawing/2014/main" id="{3FB80A1F-2C9A-460F-8F45-BAC4870FF59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23" y="3063"/>
              <a:ext cx="274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b="1">
                  <a:latin typeface="Comic Sans MS" panose="030F0702030302020204" pitchFamily="66" charset="0"/>
                </a:rPr>
                <a:t>5’</a:t>
              </a:r>
            </a:p>
          </p:txBody>
        </p:sp>
      </p:grpSp>
      <p:sp>
        <p:nvSpPr>
          <p:cNvPr id="39942" name="Footer Placeholder 51">
            <a:extLst>
              <a:ext uri="{FF2B5EF4-FFF2-40B4-BE49-F238E27FC236}">
                <a16:creationId xmlns:a16="http://schemas.microsoft.com/office/drawing/2014/main" id="{A5A8C813-91D7-43D2-88D1-FA9F6CEAAE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400"/>
              <a:t>copyright cmassengale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 build="p" autoUpdateAnimBg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Number Placeholder 5">
            <a:extLst>
              <a:ext uri="{FF2B5EF4-FFF2-40B4-BE49-F238E27FC236}">
                <a16:creationId xmlns:a16="http://schemas.microsoft.com/office/drawing/2014/main" id="{ED1CE180-7EF8-467D-8AAB-E8AA66DB26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9EAD433A-90F6-400F-A38D-CAEFC3D155D9}" type="slidenum">
              <a:rPr lang="en-US" altLang="en-US" sz="1400"/>
              <a:pPr eaLnBrk="1" hangingPunct="1"/>
              <a:t>32</a:t>
            </a:fld>
            <a:endParaRPr lang="en-US" altLang="en-US" sz="1400"/>
          </a:p>
        </p:txBody>
      </p:sp>
      <p:sp>
        <p:nvSpPr>
          <p:cNvPr id="27650" name="Rectangle 2">
            <a:extLst>
              <a:ext uri="{FF2B5EF4-FFF2-40B4-BE49-F238E27FC236}">
                <a16:creationId xmlns:a16="http://schemas.microsoft.com/office/drawing/2014/main" id="{B1E17423-5F69-45E8-975F-961C19300A9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 lIns="90488" tIns="44450" rIns="90488" bIns="44450"/>
          <a:lstStyle/>
          <a:p>
            <a:pPr eaLnBrk="1" hangingPunct="1">
              <a:defRPr/>
            </a:pPr>
            <a:r>
              <a:rPr lang="en-US" sz="4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Synthesis of the New DNA Strands</a:t>
            </a:r>
          </a:p>
        </p:txBody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B6B835DE-B8E2-4E52-A26B-A7B0B254ED5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371600" y="1600200"/>
            <a:ext cx="7391400" cy="4114800"/>
          </a:xfrm>
        </p:spPr>
        <p:txBody>
          <a:bodyPr lIns="90488" tIns="44450" rIns="90488" bIns="44450"/>
          <a:lstStyle/>
          <a:p>
            <a:pPr eaLnBrk="1" hangingPunct="1">
              <a:defRPr/>
            </a:pPr>
            <a:r>
              <a:rPr lang="en-US" sz="2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The </a:t>
            </a:r>
            <a:r>
              <a:rPr lang="en-US" sz="2400" b="1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Lagging Strand</a:t>
            </a:r>
            <a:r>
              <a:rPr lang="en-US" sz="2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 is </a:t>
            </a:r>
            <a:r>
              <a:rPr lang="en-US" sz="2400" b="1">
                <a:solidFill>
                  <a:schemeClr val="tx2"/>
                </a:solidFill>
                <a:latin typeface="Comic Sans MS" pitchFamily="66" charset="0"/>
              </a:rPr>
              <a:t>synthesized </a:t>
            </a:r>
            <a:r>
              <a:rPr lang="en-US" sz="2400" b="1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discontinuously</a:t>
            </a:r>
            <a:r>
              <a:rPr lang="en-US" sz="2400" b="1">
                <a:latin typeface="Comic Sans MS" pitchFamily="66" charset="0"/>
              </a:rPr>
              <a:t> </a:t>
            </a:r>
            <a:r>
              <a:rPr lang="en-US" sz="2400" b="1">
                <a:solidFill>
                  <a:srgbClr val="A50021"/>
                </a:solidFill>
                <a:latin typeface="Comic Sans MS" pitchFamily="66" charset="0"/>
              </a:rPr>
              <a:t>against</a:t>
            </a:r>
            <a:r>
              <a:rPr lang="en-US" sz="2400" b="1">
                <a:solidFill>
                  <a:schemeClr val="tx2"/>
                </a:solidFill>
                <a:latin typeface="Comic Sans MS" pitchFamily="66" charset="0"/>
              </a:rPr>
              <a:t> overall direction of replication</a:t>
            </a:r>
          </a:p>
          <a:p>
            <a:pPr eaLnBrk="1" hangingPunct="1">
              <a:defRPr/>
            </a:pPr>
            <a:r>
              <a:rPr lang="en-US" sz="2400" b="1">
                <a:solidFill>
                  <a:schemeClr val="tx2"/>
                </a:solidFill>
                <a:latin typeface="Comic Sans MS" pitchFamily="66" charset="0"/>
              </a:rPr>
              <a:t>This strand is made in </a:t>
            </a:r>
            <a:r>
              <a:rPr lang="en-US" sz="2400" b="1">
                <a:solidFill>
                  <a:srgbClr val="A50021"/>
                </a:solidFill>
                <a:latin typeface="Comic Sans MS" pitchFamily="66" charset="0"/>
              </a:rPr>
              <a:t>MANY short segments</a:t>
            </a:r>
            <a:r>
              <a:rPr lang="en-US" sz="2400" b="1">
                <a:solidFill>
                  <a:schemeClr val="tx2"/>
                </a:solidFill>
                <a:latin typeface="Comic Sans MS" pitchFamily="66" charset="0"/>
              </a:rPr>
              <a:t> It is replicated </a:t>
            </a:r>
            <a:r>
              <a:rPr lang="en-US" sz="2400" b="1">
                <a:solidFill>
                  <a:srgbClr val="000066"/>
                </a:solidFill>
                <a:latin typeface="Comic Sans MS" pitchFamily="66" charset="0"/>
              </a:rPr>
              <a:t>from the replication fork toward the origin</a:t>
            </a:r>
          </a:p>
          <a:p>
            <a:pPr eaLnBrk="1" hangingPunct="1">
              <a:buFontTx/>
              <a:buNone/>
              <a:defRPr/>
            </a:pPr>
            <a:endParaRPr lang="en-US" sz="2400" b="1">
              <a:solidFill>
                <a:srgbClr val="000066"/>
              </a:solidFill>
              <a:latin typeface="Comic Sans MS" pitchFamily="66" charset="0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en-US" sz="2400" b="1"/>
          </a:p>
        </p:txBody>
      </p:sp>
      <p:grpSp>
        <p:nvGrpSpPr>
          <p:cNvPr id="2" name="Group 4">
            <a:extLst>
              <a:ext uri="{FF2B5EF4-FFF2-40B4-BE49-F238E27FC236}">
                <a16:creationId xmlns:a16="http://schemas.microsoft.com/office/drawing/2014/main" id="{E0B9EA4B-D16E-445E-89B3-E452105F281A}"/>
              </a:ext>
            </a:extLst>
          </p:cNvPr>
          <p:cNvGrpSpPr>
            <a:grpSpLocks/>
          </p:cNvGrpSpPr>
          <p:nvPr/>
        </p:nvGrpSpPr>
        <p:grpSpPr bwMode="auto">
          <a:xfrm>
            <a:off x="290513" y="4267200"/>
            <a:ext cx="8207375" cy="1311275"/>
            <a:chOff x="183" y="2511"/>
            <a:chExt cx="5170" cy="1007"/>
          </a:xfrm>
        </p:grpSpPr>
        <p:sp>
          <p:nvSpPr>
            <p:cNvPr id="27653" name="Rectangle 5">
              <a:extLst>
                <a:ext uri="{FF2B5EF4-FFF2-40B4-BE49-F238E27FC236}">
                  <a16:creationId xmlns:a16="http://schemas.microsoft.com/office/drawing/2014/main" id="{817AE6FB-23B9-4FEC-8719-B96684F1B0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12" y="3216"/>
              <a:ext cx="1029" cy="30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eaLnBrk="0" hangingPunct="0">
                <a:defRPr/>
              </a:pPr>
              <a:r>
                <a:rPr lang="en-US" sz="2000" b="1">
                  <a:solidFill>
                    <a:schemeClr val="hlink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Comic Sans MS" pitchFamily="66" charset="0"/>
                </a:rPr>
                <a:t>RNA Primer</a:t>
              </a:r>
            </a:p>
          </p:txBody>
        </p:sp>
        <p:sp>
          <p:nvSpPr>
            <p:cNvPr id="41019" name="Line 6">
              <a:extLst>
                <a:ext uri="{FF2B5EF4-FFF2-40B4-BE49-F238E27FC236}">
                  <a16:creationId xmlns:a16="http://schemas.microsoft.com/office/drawing/2014/main" id="{7FC8F39E-9217-4D2A-8F25-AADC768A916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84" y="3416"/>
              <a:ext cx="224" cy="8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20" name="Line 7">
              <a:extLst>
                <a:ext uri="{FF2B5EF4-FFF2-40B4-BE49-F238E27FC236}">
                  <a16:creationId xmlns:a16="http://schemas.microsoft.com/office/drawing/2014/main" id="{22E8D335-B346-48A1-B41A-DAA503D3700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16" y="2736"/>
              <a:ext cx="4688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21" name="Line 8">
              <a:extLst>
                <a:ext uri="{FF2B5EF4-FFF2-40B4-BE49-F238E27FC236}">
                  <a16:creationId xmlns:a16="http://schemas.microsoft.com/office/drawing/2014/main" id="{F3E196AD-0319-44DD-A088-04C05DB4FC0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28" y="2720"/>
              <a:ext cx="0" cy="224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22" name="Line 9">
              <a:extLst>
                <a:ext uri="{FF2B5EF4-FFF2-40B4-BE49-F238E27FC236}">
                  <a16:creationId xmlns:a16="http://schemas.microsoft.com/office/drawing/2014/main" id="{7FBD5D90-0F7C-4B9B-A852-82FCCFE119D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864" y="2720"/>
              <a:ext cx="0" cy="224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23" name="Line 10">
              <a:extLst>
                <a:ext uri="{FF2B5EF4-FFF2-40B4-BE49-F238E27FC236}">
                  <a16:creationId xmlns:a16="http://schemas.microsoft.com/office/drawing/2014/main" id="{B612107D-90AF-428B-BA89-8638DBD5991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200" y="2720"/>
              <a:ext cx="0" cy="224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24" name="Line 11">
              <a:extLst>
                <a:ext uri="{FF2B5EF4-FFF2-40B4-BE49-F238E27FC236}">
                  <a16:creationId xmlns:a16="http://schemas.microsoft.com/office/drawing/2014/main" id="{08821789-4E3F-4AA8-ACEB-542BE4522A5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536" y="2720"/>
              <a:ext cx="0" cy="224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25" name="Line 12">
              <a:extLst>
                <a:ext uri="{FF2B5EF4-FFF2-40B4-BE49-F238E27FC236}">
                  <a16:creationId xmlns:a16="http://schemas.microsoft.com/office/drawing/2014/main" id="{D3B2A70C-B8CF-415F-808E-0412A0E9626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872" y="2720"/>
              <a:ext cx="0" cy="224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26" name="Line 13">
              <a:extLst>
                <a:ext uri="{FF2B5EF4-FFF2-40B4-BE49-F238E27FC236}">
                  <a16:creationId xmlns:a16="http://schemas.microsoft.com/office/drawing/2014/main" id="{F5B78962-9D7F-4315-B89F-B80022A52A0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208" y="2720"/>
              <a:ext cx="0" cy="224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27" name="Line 14">
              <a:extLst>
                <a:ext uri="{FF2B5EF4-FFF2-40B4-BE49-F238E27FC236}">
                  <a16:creationId xmlns:a16="http://schemas.microsoft.com/office/drawing/2014/main" id="{3077856C-8AC6-4C12-B62C-E124C171607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592" y="2720"/>
              <a:ext cx="0" cy="224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28" name="Line 15">
              <a:extLst>
                <a:ext uri="{FF2B5EF4-FFF2-40B4-BE49-F238E27FC236}">
                  <a16:creationId xmlns:a16="http://schemas.microsoft.com/office/drawing/2014/main" id="{9F3DA365-682F-4FD8-A190-53D6799505D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928" y="2720"/>
              <a:ext cx="0" cy="224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29" name="Line 16">
              <a:extLst>
                <a:ext uri="{FF2B5EF4-FFF2-40B4-BE49-F238E27FC236}">
                  <a16:creationId xmlns:a16="http://schemas.microsoft.com/office/drawing/2014/main" id="{F592F1EE-2476-4387-A990-9119B40897A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264" y="2720"/>
              <a:ext cx="0" cy="224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30" name="Line 17">
              <a:extLst>
                <a:ext uri="{FF2B5EF4-FFF2-40B4-BE49-F238E27FC236}">
                  <a16:creationId xmlns:a16="http://schemas.microsoft.com/office/drawing/2014/main" id="{24BC9E90-58E9-41F6-8D2B-F190BF4EABF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600" y="2720"/>
              <a:ext cx="0" cy="224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31" name="Line 18">
              <a:extLst>
                <a:ext uri="{FF2B5EF4-FFF2-40B4-BE49-F238E27FC236}">
                  <a16:creationId xmlns:a16="http://schemas.microsoft.com/office/drawing/2014/main" id="{3A1D001A-AE7F-4705-B3AE-B0B2382E010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848" y="2720"/>
              <a:ext cx="0" cy="224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32" name="Line 19">
              <a:extLst>
                <a:ext uri="{FF2B5EF4-FFF2-40B4-BE49-F238E27FC236}">
                  <a16:creationId xmlns:a16="http://schemas.microsoft.com/office/drawing/2014/main" id="{84F98060-C380-45EB-AC02-BBABE11E231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560" y="2720"/>
              <a:ext cx="0" cy="224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33" name="Line 20">
              <a:extLst>
                <a:ext uri="{FF2B5EF4-FFF2-40B4-BE49-F238E27FC236}">
                  <a16:creationId xmlns:a16="http://schemas.microsoft.com/office/drawing/2014/main" id="{A0FDE1C0-DDDB-4379-8FA7-097F0010C7B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224" y="2720"/>
              <a:ext cx="0" cy="224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34" name="Line 21">
              <a:extLst>
                <a:ext uri="{FF2B5EF4-FFF2-40B4-BE49-F238E27FC236}">
                  <a16:creationId xmlns:a16="http://schemas.microsoft.com/office/drawing/2014/main" id="{C6DF716E-6328-4DC0-BB1F-F4A8B18BFC2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888" y="2720"/>
              <a:ext cx="0" cy="224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35" name="Line 22">
              <a:extLst>
                <a:ext uri="{FF2B5EF4-FFF2-40B4-BE49-F238E27FC236}">
                  <a16:creationId xmlns:a16="http://schemas.microsoft.com/office/drawing/2014/main" id="{DE49F01F-4D69-4FD3-92DE-6C491C7547A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656" y="2640"/>
              <a:ext cx="3056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71" name="Rectangle 23">
              <a:extLst>
                <a:ext uri="{FF2B5EF4-FFF2-40B4-BE49-F238E27FC236}">
                  <a16:creationId xmlns:a16="http://schemas.microsoft.com/office/drawing/2014/main" id="{064368DE-544A-4086-A738-DD9492BCF2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31" y="2511"/>
              <a:ext cx="1169" cy="27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eaLnBrk="0" hangingPunct="0">
                <a:defRPr/>
              </a:pPr>
              <a:r>
                <a:rPr lang="en-US" sz="1800" b="1">
                  <a:solidFill>
                    <a:srgbClr val="009688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Comic Sans MS" pitchFamily="66" charset="0"/>
                </a:rPr>
                <a:t>Leading Strand</a:t>
              </a:r>
              <a:endParaRPr lang="en-US" sz="1400" b="1">
                <a:solidFill>
                  <a:srgbClr val="009688"/>
                </a:solidFill>
                <a:latin typeface="Comic Sans MS" pitchFamily="66" charset="0"/>
              </a:endParaRPr>
            </a:p>
          </p:txBody>
        </p:sp>
        <p:sp>
          <p:nvSpPr>
            <p:cNvPr id="41037" name="Line 24">
              <a:extLst>
                <a:ext uri="{FF2B5EF4-FFF2-40B4-BE49-F238E27FC236}">
                  <a16:creationId xmlns:a16="http://schemas.microsoft.com/office/drawing/2014/main" id="{6655D519-18CF-496A-AE28-CC1C1FC0302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600" y="2960"/>
              <a:ext cx="0" cy="224"/>
            </a:xfrm>
            <a:prstGeom prst="line">
              <a:avLst/>
            </a:prstGeom>
            <a:noFill/>
            <a:ln w="50800">
              <a:solidFill>
                <a:srgbClr val="31650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38" name="Line 25">
              <a:extLst>
                <a:ext uri="{FF2B5EF4-FFF2-40B4-BE49-F238E27FC236}">
                  <a16:creationId xmlns:a16="http://schemas.microsoft.com/office/drawing/2014/main" id="{C6805F86-69B6-4C57-A235-E93973113CD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72" y="3168"/>
              <a:ext cx="304" cy="0"/>
            </a:xfrm>
            <a:prstGeom prst="line">
              <a:avLst/>
            </a:prstGeom>
            <a:noFill/>
            <a:ln w="50800">
              <a:solidFill>
                <a:srgbClr val="31650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39" name="Line 26">
              <a:extLst>
                <a:ext uri="{FF2B5EF4-FFF2-40B4-BE49-F238E27FC236}">
                  <a16:creationId xmlns:a16="http://schemas.microsoft.com/office/drawing/2014/main" id="{467B4426-6A36-4A1C-95AE-D6C399AFF47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264" y="2960"/>
              <a:ext cx="0" cy="224"/>
            </a:xfrm>
            <a:prstGeom prst="line">
              <a:avLst/>
            </a:prstGeom>
            <a:noFill/>
            <a:ln w="50800">
              <a:solidFill>
                <a:srgbClr val="31650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40" name="Line 27">
              <a:extLst>
                <a:ext uri="{FF2B5EF4-FFF2-40B4-BE49-F238E27FC236}">
                  <a16:creationId xmlns:a16="http://schemas.microsoft.com/office/drawing/2014/main" id="{6B4F69D4-0538-4E65-8CD0-C5D64219C41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36" y="3168"/>
              <a:ext cx="304" cy="0"/>
            </a:xfrm>
            <a:prstGeom prst="line">
              <a:avLst/>
            </a:prstGeom>
            <a:noFill/>
            <a:ln w="50800">
              <a:solidFill>
                <a:srgbClr val="31650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41" name="Line 28">
              <a:extLst>
                <a:ext uri="{FF2B5EF4-FFF2-40B4-BE49-F238E27FC236}">
                  <a16:creationId xmlns:a16="http://schemas.microsoft.com/office/drawing/2014/main" id="{34857342-F0E6-424F-B5BF-2CD2674C0F6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848" y="2960"/>
              <a:ext cx="0" cy="224"/>
            </a:xfrm>
            <a:prstGeom prst="line">
              <a:avLst/>
            </a:prstGeom>
            <a:noFill/>
            <a:ln w="50800">
              <a:solidFill>
                <a:schemeClr val="hlink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42" name="Line 29">
              <a:extLst>
                <a:ext uri="{FF2B5EF4-FFF2-40B4-BE49-F238E27FC236}">
                  <a16:creationId xmlns:a16="http://schemas.microsoft.com/office/drawing/2014/main" id="{DCA5329B-BE21-46DA-9A28-898A06D4EB5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720" y="3168"/>
              <a:ext cx="304" cy="0"/>
            </a:xfrm>
            <a:prstGeom prst="line">
              <a:avLst/>
            </a:prstGeom>
            <a:noFill/>
            <a:ln w="50800">
              <a:solidFill>
                <a:schemeClr val="hlink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43" name="Line 30">
              <a:extLst>
                <a:ext uri="{FF2B5EF4-FFF2-40B4-BE49-F238E27FC236}">
                  <a16:creationId xmlns:a16="http://schemas.microsoft.com/office/drawing/2014/main" id="{B9A9A253-8DA3-437F-8B28-A0F725F9A74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560" y="2960"/>
              <a:ext cx="0" cy="224"/>
            </a:xfrm>
            <a:prstGeom prst="line">
              <a:avLst/>
            </a:prstGeom>
            <a:noFill/>
            <a:ln w="50800">
              <a:solidFill>
                <a:schemeClr val="hlink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44" name="Line 31">
              <a:extLst>
                <a:ext uri="{FF2B5EF4-FFF2-40B4-BE49-F238E27FC236}">
                  <a16:creationId xmlns:a16="http://schemas.microsoft.com/office/drawing/2014/main" id="{15B0CF9A-A467-40AA-A745-702EDF28FD8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432" y="3168"/>
              <a:ext cx="304" cy="0"/>
            </a:xfrm>
            <a:prstGeom prst="line">
              <a:avLst/>
            </a:prstGeom>
            <a:noFill/>
            <a:ln w="50800">
              <a:solidFill>
                <a:schemeClr val="hlink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45" name="Line 32">
              <a:extLst>
                <a:ext uri="{FF2B5EF4-FFF2-40B4-BE49-F238E27FC236}">
                  <a16:creationId xmlns:a16="http://schemas.microsoft.com/office/drawing/2014/main" id="{2EBF594D-77FE-4D1C-B77D-FCB3B999774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928" y="2960"/>
              <a:ext cx="0" cy="224"/>
            </a:xfrm>
            <a:prstGeom prst="line">
              <a:avLst/>
            </a:prstGeom>
            <a:noFill/>
            <a:ln w="50800">
              <a:solidFill>
                <a:srgbClr val="31650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46" name="Line 33">
              <a:extLst>
                <a:ext uri="{FF2B5EF4-FFF2-40B4-BE49-F238E27FC236}">
                  <a16:creationId xmlns:a16="http://schemas.microsoft.com/office/drawing/2014/main" id="{F185D1D5-0D2D-425B-9F2E-CE75633E8FB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00" y="3168"/>
              <a:ext cx="304" cy="0"/>
            </a:xfrm>
            <a:prstGeom prst="line">
              <a:avLst/>
            </a:prstGeom>
            <a:noFill/>
            <a:ln w="50800">
              <a:solidFill>
                <a:srgbClr val="31650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47" name="Line 34">
              <a:extLst>
                <a:ext uri="{FF2B5EF4-FFF2-40B4-BE49-F238E27FC236}">
                  <a16:creationId xmlns:a16="http://schemas.microsoft.com/office/drawing/2014/main" id="{A0222352-B378-4F22-938D-3337933254C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592" y="2960"/>
              <a:ext cx="0" cy="224"/>
            </a:xfrm>
            <a:prstGeom prst="line">
              <a:avLst/>
            </a:prstGeom>
            <a:noFill/>
            <a:ln w="50800">
              <a:solidFill>
                <a:srgbClr val="31650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48" name="Line 35">
              <a:extLst>
                <a:ext uri="{FF2B5EF4-FFF2-40B4-BE49-F238E27FC236}">
                  <a16:creationId xmlns:a16="http://schemas.microsoft.com/office/drawing/2014/main" id="{B33ED387-C252-4792-A7C7-CC348E55BD7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64" y="3168"/>
              <a:ext cx="304" cy="0"/>
            </a:xfrm>
            <a:prstGeom prst="line">
              <a:avLst/>
            </a:prstGeom>
            <a:noFill/>
            <a:ln w="50800">
              <a:solidFill>
                <a:srgbClr val="31650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49" name="Line 36">
              <a:extLst>
                <a:ext uri="{FF2B5EF4-FFF2-40B4-BE49-F238E27FC236}">
                  <a16:creationId xmlns:a16="http://schemas.microsoft.com/office/drawing/2014/main" id="{56BD70DC-D3E8-405A-9D26-6C13BE4289F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224" y="2960"/>
              <a:ext cx="0" cy="224"/>
            </a:xfrm>
            <a:prstGeom prst="line">
              <a:avLst/>
            </a:prstGeom>
            <a:noFill/>
            <a:ln w="50800">
              <a:solidFill>
                <a:schemeClr val="hlink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50" name="Line 37">
              <a:extLst>
                <a:ext uri="{FF2B5EF4-FFF2-40B4-BE49-F238E27FC236}">
                  <a16:creationId xmlns:a16="http://schemas.microsoft.com/office/drawing/2014/main" id="{0DB21D68-E546-4365-B250-9AD1CF3141D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096" y="3168"/>
              <a:ext cx="304" cy="0"/>
            </a:xfrm>
            <a:prstGeom prst="line">
              <a:avLst/>
            </a:prstGeom>
            <a:noFill/>
            <a:ln w="50800">
              <a:solidFill>
                <a:schemeClr val="hlink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51" name="Line 38">
              <a:extLst>
                <a:ext uri="{FF2B5EF4-FFF2-40B4-BE49-F238E27FC236}">
                  <a16:creationId xmlns:a16="http://schemas.microsoft.com/office/drawing/2014/main" id="{5659CC37-A709-4573-8393-22CBFAFFF48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888" y="2960"/>
              <a:ext cx="0" cy="224"/>
            </a:xfrm>
            <a:prstGeom prst="line">
              <a:avLst/>
            </a:prstGeom>
            <a:noFill/>
            <a:ln w="50800">
              <a:solidFill>
                <a:srgbClr val="31650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52" name="Line 39">
              <a:extLst>
                <a:ext uri="{FF2B5EF4-FFF2-40B4-BE49-F238E27FC236}">
                  <a16:creationId xmlns:a16="http://schemas.microsoft.com/office/drawing/2014/main" id="{C19C4CEA-3DE4-447C-83D2-99A3A821AEE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60" y="3168"/>
              <a:ext cx="304" cy="0"/>
            </a:xfrm>
            <a:prstGeom prst="line">
              <a:avLst/>
            </a:prstGeom>
            <a:noFill/>
            <a:ln w="50800">
              <a:solidFill>
                <a:srgbClr val="31650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53" name="Rectangle 40">
              <a:extLst>
                <a:ext uri="{FF2B5EF4-FFF2-40B4-BE49-F238E27FC236}">
                  <a16:creationId xmlns:a16="http://schemas.microsoft.com/office/drawing/2014/main" id="{2F4F8009-BFC7-49B8-8BE0-5E93C302900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32" y="2944"/>
              <a:ext cx="448" cy="352"/>
            </a:xfrm>
            <a:prstGeom prst="rect">
              <a:avLst/>
            </a:prstGeom>
            <a:solidFill>
              <a:schemeClr val="bg1"/>
            </a:solidFill>
            <a:ln w="50800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1054" name="Line 41">
              <a:extLst>
                <a:ext uri="{FF2B5EF4-FFF2-40B4-BE49-F238E27FC236}">
                  <a16:creationId xmlns:a16="http://schemas.microsoft.com/office/drawing/2014/main" id="{5F18C63D-BF76-4E4C-B0BE-75C78F0616A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80" y="3216"/>
              <a:ext cx="304" cy="0"/>
            </a:xfrm>
            <a:prstGeom prst="line">
              <a:avLst/>
            </a:prstGeom>
            <a:noFill/>
            <a:ln w="50800">
              <a:solidFill>
                <a:srgbClr val="31650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55" name="Line 42">
              <a:extLst>
                <a:ext uri="{FF2B5EF4-FFF2-40B4-BE49-F238E27FC236}">
                  <a16:creationId xmlns:a16="http://schemas.microsoft.com/office/drawing/2014/main" id="{80C70B1A-F71A-4702-8EDA-BE0D1A9BAFB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208" y="3008"/>
              <a:ext cx="0" cy="224"/>
            </a:xfrm>
            <a:prstGeom prst="line">
              <a:avLst/>
            </a:prstGeom>
            <a:noFill/>
            <a:ln w="50800">
              <a:solidFill>
                <a:srgbClr val="31650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91" name="Rectangle 43">
              <a:extLst>
                <a:ext uri="{FF2B5EF4-FFF2-40B4-BE49-F238E27FC236}">
                  <a16:creationId xmlns:a16="http://schemas.microsoft.com/office/drawing/2014/main" id="{76FDF4FB-B12C-4142-BC08-691F499F6DC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7" y="3188"/>
              <a:ext cx="1392" cy="30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eaLnBrk="0" hangingPunct="0">
                <a:defRPr/>
              </a:pPr>
              <a:r>
                <a:rPr lang="en-US" sz="2000" b="1">
                  <a:solidFill>
                    <a:schemeClr val="accent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Comic Sans MS" pitchFamily="66" charset="0"/>
                </a:rPr>
                <a:t>DNA Polymerase</a:t>
              </a:r>
            </a:p>
          </p:txBody>
        </p:sp>
        <p:sp>
          <p:nvSpPr>
            <p:cNvPr id="41057" name="Freeform 44">
              <a:extLst>
                <a:ext uri="{FF2B5EF4-FFF2-40B4-BE49-F238E27FC236}">
                  <a16:creationId xmlns:a16="http://schemas.microsoft.com/office/drawing/2014/main" id="{C5828008-6FCA-45F2-BC11-D8AE5835B413}"/>
                </a:ext>
              </a:extLst>
            </p:cNvPr>
            <p:cNvSpPr>
              <a:spLocks/>
            </p:cNvSpPr>
            <p:nvPr/>
          </p:nvSpPr>
          <p:spPr bwMode="auto">
            <a:xfrm>
              <a:off x="4320" y="3252"/>
              <a:ext cx="241" cy="157"/>
            </a:xfrm>
            <a:custGeom>
              <a:avLst/>
              <a:gdLst>
                <a:gd name="T0" fmla="*/ 0 w 241"/>
                <a:gd name="T1" fmla="*/ 156 h 157"/>
                <a:gd name="T2" fmla="*/ 36 w 241"/>
                <a:gd name="T3" fmla="*/ 156 h 157"/>
                <a:gd name="T4" fmla="*/ 72 w 241"/>
                <a:gd name="T5" fmla="*/ 156 h 157"/>
                <a:gd name="T6" fmla="*/ 108 w 241"/>
                <a:gd name="T7" fmla="*/ 156 h 157"/>
                <a:gd name="T8" fmla="*/ 144 w 241"/>
                <a:gd name="T9" fmla="*/ 132 h 157"/>
                <a:gd name="T10" fmla="*/ 168 w 241"/>
                <a:gd name="T11" fmla="*/ 96 h 157"/>
                <a:gd name="T12" fmla="*/ 204 w 241"/>
                <a:gd name="T13" fmla="*/ 72 h 157"/>
                <a:gd name="T14" fmla="*/ 216 w 241"/>
                <a:gd name="T15" fmla="*/ 36 h 157"/>
                <a:gd name="T16" fmla="*/ 240 w 241"/>
                <a:gd name="T17" fmla="*/ 0 h 15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241"/>
                <a:gd name="T28" fmla="*/ 0 h 157"/>
                <a:gd name="T29" fmla="*/ 241 w 241"/>
                <a:gd name="T30" fmla="*/ 157 h 157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241" h="157">
                  <a:moveTo>
                    <a:pt x="0" y="156"/>
                  </a:moveTo>
                  <a:lnTo>
                    <a:pt x="36" y="156"/>
                  </a:lnTo>
                  <a:lnTo>
                    <a:pt x="72" y="156"/>
                  </a:lnTo>
                  <a:lnTo>
                    <a:pt x="108" y="156"/>
                  </a:lnTo>
                  <a:lnTo>
                    <a:pt x="144" y="132"/>
                  </a:lnTo>
                  <a:lnTo>
                    <a:pt x="168" y="96"/>
                  </a:lnTo>
                  <a:lnTo>
                    <a:pt x="204" y="72"/>
                  </a:lnTo>
                  <a:lnTo>
                    <a:pt x="216" y="36"/>
                  </a:lnTo>
                  <a:lnTo>
                    <a:pt x="240" y="0"/>
                  </a:lnTo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1058" name="Line 45">
              <a:extLst>
                <a:ext uri="{FF2B5EF4-FFF2-40B4-BE49-F238E27FC236}">
                  <a16:creationId xmlns:a16="http://schemas.microsoft.com/office/drawing/2014/main" id="{617CF047-A793-4984-A642-4B6A9204919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784" y="3112"/>
              <a:ext cx="224" cy="16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59" name="Rectangle 46">
              <a:extLst>
                <a:ext uri="{FF2B5EF4-FFF2-40B4-BE49-F238E27FC236}">
                  <a16:creationId xmlns:a16="http://schemas.microsoft.com/office/drawing/2014/main" id="{6ABC9DF5-B055-40CE-A413-33295035ED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3" y="2583"/>
              <a:ext cx="274" cy="3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488" tIns="44450" rIns="90488" bIns="4445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b="1">
                  <a:latin typeface="Comic Sans MS" panose="030F0702030302020204" pitchFamily="66" charset="0"/>
                </a:rPr>
                <a:t>5’</a:t>
              </a:r>
            </a:p>
          </p:txBody>
        </p:sp>
        <p:sp>
          <p:nvSpPr>
            <p:cNvPr id="41060" name="Rectangle 47">
              <a:extLst>
                <a:ext uri="{FF2B5EF4-FFF2-40B4-BE49-F238E27FC236}">
                  <a16:creationId xmlns:a16="http://schemas.microsoft.com/office/drawing/2014/main" id="{F1AC8D7A-7C59-4CC6-BAC2-18EDBC7EEF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79" y="3063"/>
              <a:ext cx="274" cy="3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b="1">
                  <a:latin typeface="Comic Sans MS" panose="030F0702030302020204" pitchFamily="66" charset="0"/>
                </a:rPr>
                <a:t>5’</a:t>
              </a:r>
            </a:p>
          </p:txBody>
        </p:sp>
        <p:sp>
          <p:nvSpPr>
            <p:cNvPr id="41061" name="Rectangle 48">
              <a:extLst>
                <a:ext uri="{FF2B5EF4-FFF2-40B4-BE49-F238E27FC236}">
                  <a16:creationId xmlns:a16="http://schemas.microsoft.com/office/drawing/2014/main" id="{D8888547-B5D4-4B2D-97A7-B64C9E8CE99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79" y="2583"/>
              <a:ext cx="274" cy="3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b="1">
                  <a:latin typeface="Comic Sans MS" panose="030F0702030302020204" pitchFamily="66" charset="0"/>
                </a:rPr>
                <a:t>3’</a:t>
              </a:r>
            </a:p>
          </p:txBody>
        </p:sp>
        <p:sp>
          <p:nvSpPr>
            <p:cNvPr id="41062" name="Rectangle 49">
              <a:extLst>
                <a:ext uri="{FF2B5EF4-FFF2-40B4-BE49-F238E27FC236}">
                  <a16:creationId xmlns:a16="http://schemas.microsoft.com/office/drawing/2014/main" id="{3BAE841A-73C5-43F9-9025-779BDEF207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3" y="3014"/>
              <a:ext cx="274" cy="3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b="1">
                  <a:latin typeface="Comic Sans MS" panose="030F0702030302020204" pitchFamily="66" charset="0"/>
                </a:rPr>
                <a:t>3’</a:t>
              </a:r>
            </a:p>
          </p:txBody>
        </p:sp>
      </p:grpSp>
      <p:grpSp>
        <p:nvGrpSpPr>
          <p:cNvPr id="3" name="Group 50">
            <a:extLst>
              <a:ext uri="{FF2B5EF4-FFF2-40B4-BE49-F238E27FC236}">
                <a16:creationId xmlns:a16="http://schemas.microsoft.com/office/drawing/2014/main" id="{80F57FD2-E03B-4B2B-B171-A765EFDB5416}"/>
              </a:ext>
            </a:extLst>
          </p:cNvPr>
          <p:cNvGrpSpPr>
            <a:grpSpLocks/>
          </p:cNvGrpSpPr>
          <p:nvPr/>
        </p:nvGrpSpPr>
        <p:grpSpPr bwMode="auto">
          <a:xfrm>
            <a:off x="290513" y="5391150"/>
            <a:ext cx="8283575" cy="1427163"/>
            <a:chOff x="183" y="3396"/>
            <a:chExt cx="5218" cy="899"/>
          </a:xfrm>
        </p:grpSpPr>
        <p:sp>
          <p:nvSpPr>
            <p:cNvPr id="40968" name="Line 51">
              <a:extLst>
                <a:ext uri="{FF2B5EF4-FFF2-40B4-BE49-F238E27FC236}">
                  <a16:creationId xmlns:a16="http://schemas.microsoft.com/office/drawing/2014/main" id="{FB46E648-D59C-4A60-88D5-6F306363EE2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28" y="3552"/>
              <a:ext cx="304" cy="0"/>
            </a:xfrm>
            <a:prstGeom prst="line">
              <a:avLst/>
            </a:prstGeom>
            <a:noFill/>
            <a:ln w="50800">
              <a:solidFill>
                <a:srgbClr val="31650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969" name="Freeform 52">
              <a:extLst>
                <a:ext uri="{FF2B5EF4-FFF2-40B4-BE49-F238E27FC236}">
                  <a16:creationId xmlns:a16="http://schemas.microsoft.com/office/drawing/2014/main" id="{62E6B483-4382-441C-88DB-50A7AD094B25}"/>
                </a:ext>
              </a:extLst>
            </p:cNvPr>
            <p:cNvSpPr>
              <a:spLocks/>
            </p:cNvSpPr>
            <p:nvPr/>
          </p:nvSpPr>
          <p:spPr bwMode="auto">
            <a:xfrm>
              <a:off x="3024" y="3396"/>
              <a:ext cx="289" cy="109"/>
            </a:xfrm>
            <a:custGeom>
              <a:avLst/>
              <a:gdLst>
                <a:gd name="T0" fmla="*/ 0 w 289"/>
                <a:gd name="T1" fmla="*/ 108 h 109"/>
                <a:gd name="T2" fmla="*/ 12 w 289"/>
                <a:gd name="T3" fmla="*/ 72 h 109"/>
                <a:gd name="T4" fmla="*/ 36 w 289"/>
                <a:gd name="T5" fmla="*/ 36 h 109"/>
                <a:gd name="T6" fmla="*/ 72 w 289"/>
                <a:gd name="T7" fmla="*/ 12 h 109"/>
                <a:gd name="T8" fmla="*/ 108 w 289"/>
                <a:gd name="T9" fmla="*/ 0 h 109"/>
                <a:gd name="T10" fmla="*/ 144 w 289"/>
                <a:gd name="T11" fmla="*/ 0 h 109"/>
                <a:gd name="T12" fmla="*/ 180 w 289"/>
                <a:gd name="T13" fmla="*/ 0 h 109"/>
                <a:gd name="T14" fmla="*/ 216 w 289"/>
                <a:gd name="T15" fmla="*/ 0 h 109"/>
                <a:gd name="T16" fmla="*/ 252 w 289"/>
                <a:gd name="T17" fmla="*/ 0 h 109"/>
                <a:gd name="T18" fmla="*/ 288 w 289"/>
                <a:gd name="T19" fmla="*/ 0 h 109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89"/>
                <a:gd name="T31" fmla="*/ 0 h 109"/>
                <a:gd name="T32" fmla="*/ 289 w 289"/>
                <a:gd name="T33" fmla="*/ 109 h 109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89" h="109">
                  <a:moveTo>
                    <a:pt x="0" y="108"/>
                  </a:moveTo>
                  <a:lnTo>
                    <a:pt x="12" y="72"/>
                  </a:lnTo>
                  <a:lnTo>
                    <a:pt x="36" y="36"/>
                  </a:lnTo>
                  <a:lnTo>
                    <a:pt x="72" y="12"/>
                  </a:lnTo>
                  <a:lnTo>
                    <a:pt x="108" y="0"/>
                  </a:lnTo>
                  <a:lnTo>
                    <a:pt x="144" y="0"/>
                  </a:lnTo>
                  <a:lnTo>
                    <a:pt x="180" y="0"/>
                  </a:lnTo>
                  <a:lnTo>
                    <a:pt x="216" y="0"/>
                  </a:lnTo>
                  <a:lnTo>
                    <a:pt x="252" y="0"/>
                  </a:lnTo>
                  <a:lnTo>
                    <a:pt x="288" y="0"/>
                  </a:lnTo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0970" name="Line 53">
              <a:extLst>
                <a:ext uri="{FF2B5EF4-FFF2-40B4-BE49-F238E27FC236}">
                  <a16:creationId xmlns:a16="http://schemas.microsoft.com/office/drawing/2014/main" id="{14F94ED6-0C22-4A42-9C05-B653722E3A8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528" y="3552"/>
              <a:ext cx="304" cy="0"/>
            </a:xfrm>
            <a:prstGeom prst="line">
              <a:avLst/>
            </a:prstGeom>
            <a:noFill/>
            <a:ln w="50800">
              <a:solidFill>
                <a:srgbClr val="31650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971" name="Line 54">
              <a:extLst>
                <a:ext uri="{FF2B5EF4-FFF2-40B4-BE49-F238E27FC236}">
                  <a16:creationId xmlns:a16="http://schemas.microsoft.com/office/drawing/2014/main" id="{EC4BBA4B-7D02-407A-88D3-BD010296EF7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76" y="3824"/>
              <a:ext cx="0" cy="224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972" name="Line 55">
              <a:extLst>
                <a:ext uri="{FF2B5EF4-FFF2-40B4-BE49-F238E27FC236}">
                  <a16:creationId xmlns:a16="http://schemas.microsoft.com/office/drawing/2014/main" id="{46A530E7-855B-4620-B5F9-208F9D3C16A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912" y="3824"/>
              <a:ext cx="0" cy="224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973" name="Line 56">
              <a:extLst>
                <a:ext uri="{FF2B5EF4-FFF2-40B4-BE49-F238E27FC236}">
                  <a16:creationId xmlns:a16="http://schemas.microsoft.com/office/drawing/2014/main" id="{CA9C0137-BC52-456C-B561-177832E34CA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248" y="3824"/>
              <a:ext cx="0" cy="224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974" name="Line 57">
              <a:extLst>
                <a:ext uri="{FF2B5EF4-FFF2-40B4-BE49-F238E27FC236}">
                  <a16:creationId xmlns:a16="http://schemas.microsoft.com/office/drawing/2014/main" id="{77873EA9-13D0-48AB-99E1-0CFA695520E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584" y="3824"/>
              <a:ext cx="0" cy="224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975" name="Line 58">
              <a:extLst>
                <a:ext uri="{FF2B5EF4-FFF2-40B4-BE49-F238E27FC236}">
                  <a16:creationId xmlns:a16="http://schemas.microsoft.com/office/drawing/2014/main" id="{610CBCD7-E922-4D75-8C32-044E53019CD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920" y="3824"/>
              <a:ext cx="0" cy="224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976" name="Line 59">
              <a:extLst>
                <a:ext uri="{FF2B5EF4-FFF2-40B4-BE49-F238E27FC236}">
                  <a16:creationId xmlns:a16="http://schemas.microsoft.com/office/drawing/2014/main" id="{DDAFCDC6-A5BA-4A9B-ABEA-3711C1AD26D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256" y="3824"/>
              <a:ext cx="0" cy="224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977" name="Line 60">
              <a:extLst>
                <a:ext uri="{FF2B5EF4-FFF2-40B4-BE49-F238E27FC236}">
                  <a16:creationId xmlns:a16="http://schemas.microsoft.com/office/drawing/2014/main" id="{82C08CC9-7418-47C7-B1EF-49DEB898E0A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592" y="3824"/>
              <a:ext cx="0" cy="224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978" name="Line 61">
              <a:extLst>
                <a:ext uri="{FF2B5EF4-FFF2-40B4-BE49-F238E27FC236}">
                  <a16:creationId xmlns:a16="http://schemas.microsoft.com/office/drawing/2014/main" id="{9792F067-A449-4AA2-9930-34E711016E9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928" y="3824"/>
              <a:ext cx="0" cy="224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979" name="Line 62">
              <a:extLst>
                <a:ext uri="{FF2B5EF4-FFF2-40B4-BE49-F238E27FC236}">
                  <a16:creationId xmlns:a16="http://schemas.microsoft.com/office/drawing/2014/main" id="{B1CC1E02-9C34-49CD-AFC2-B11912705CE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264" y="3824"/>
              <a:ext cx="0" cy="224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980" name="Line 63">
              <a:extLst>
                <a:ext uri="{FF2B5EF4-FFF2-40B4-BE49-F238E27FC236}">
                  <a16:creationId xmlns:a16="http://schemas.microsoft.com/office/drawing/2014/main" id="{6178CB53-6B43-4975-9BDC-58DF2FEA6FB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600" y="3824"/>
              <a:ext cx="0" cy="224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981" name="Line 64">
              <a:extLst>
                <a:ext uri="{FF2B5EF4-FFF2-40B4-BE49-F238E27FC236}">
                  <a16:creationId xmlns:a16="http://schemas.microsoft.com/office/drawing/2014/main" id="{C57250ED-9D56-48C0-AA61-64BDE811A2F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944" y="3824"/>
              <a:ext cx="0" cy="224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982" name="Line 65">
              <a:extLst>
                <a:ext uri="{FF2B5EF4-FFF2-40B4-BE49-F238E27FC236}">
                  <a16:creationId xmlns:a16="http://schemas.microsoft.com/office/drawing/2014/main" id="{FD1B3663-53CF-448E-86FC-444DEED77FB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608" y="3824"/>
              <a:ext cx="0" cy="224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983" name="Line 66">
              <a:extLst>
                <a:ext uri="{FF2B5EF4-FFF2-40B4-BE49-F238E27FC236}">
                  <a16:creationId xmlns:a16="http://schemas.microsoft.com/office/drawing/2014/main" id="{27585E0F-C323-497D-96D8-8BC90CF4A5C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272" y="3824"/>
              <a:ext cx="0" cy="224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984" name="Line 67">
              <a:extLst>
                <a:ext uri="{FF2B5EF4-FFF2-40B4-BE49-F238E27FC236}">
                  <a16:creationId xmlns:a16="http://schemas.microsoft.com/office/drawing/2014/main" id="{1197E4DB-8634-4DF3-8D70-9561ADAC3FA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936" y="3824"/>
              <a:ext cx="0" cy="224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985" name="Line 68">
              <a:extLst>
                <a:ext uri="{FF2B5EF4-FFF2-40B4-BE49-F238E27FC236}">
                  <a16:creationId xmlns:a16="http://schemas.microsoft.com/office/drawing/2014/main" id="{13A8437B-62E4-424B-945B-A305C6B82C6F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64" y="4032"/>
              <a:ext cx="4688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717" name="Rectangle 69">
              <a:extLst>
                <a:ext uri="{FF2B5EF4-FFF2-40B4-BE49-F238E27FC236}">
                  <a16:creationId xmlns:a16="http://schemas.microsoft.com/office/drawing/2014/main" id="{3BF0846B-C55F-4DD9-88E9-5C2FDC11414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5" y="4066"/>
              <a:ext cx="1155" cy="2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eaLnBrk="0" hangingPunct="0">
                <a:defRPr/>
              </a:pPr>
              <a:r>
                <a:rPr lang="en-US" sz="1800" b="1">
                  <a:solidFill>
                    <a:srgbClr val="009688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Comic Sans MS" pitchFamily="66" charset="0"/>
                </a:rPr>
                <a:t>Lagging Strand</a:t>
              </a:r>
              <a:endParaRPr lang="en-US" sz="1800" b="1">
                <a:solidFill>
                  <a:srgbClr val="009688"/>
                </a:solidFill>
                <a:latin typeface="Comic Sans MS" pitchFamily="66" charset="0"/>
              </a:endParaRPr>
            </a:p>
          </p:txBody>
        </p:sp>
        <p:sp>
          <p:nvSpPr>
            <p:cNvPr id="40987" name="Line 70">
              <a:extLst>
                <a:ext uri="{FF2B5EF4-FFF2-40B4-BE49-F238E27FC236}">
                  <a16:creationId xmlns:a16="http://schemas.microsoft.com/office/drawing/2014/main" id="{11D3670D-2608-45BB-95CB-ED3E4A8FDC8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568" y="4176"/>
              <a:ext cx="3056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988" name="Line 71">
              <a:extLst>
                <a:ext uri="{FF2B5EF4-FFF2-40B4-BE49-F238E27FC236}">
                  <a16:creationId xmlns:a16="http://schemas.microsoft.com/office/drawing/2014/main" id="{04E8ACCE-5E8C-47D2-A29D-5F3B5F88984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76" y="3584"/>
              <a:ext cx="0" cy="224"/>
            </a:xfrm>
            <a:prstGeom prst="line">
              <a:avLst/>
            </a:prstGeom>
            <a:noFill/>
            <a:ln w="50800">
              <a:solidFill>
                <a:schemeClr val="hlink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989" name="Line 72">
              <a:extLst>
                <a:ext uri="{FF2B5EF4-FFF2-40B4-BE49-F238E27FC236}">
                  <a16:creationId xmlns:a16="http://schemas.microsoft.com/office/drawing/2014/main" id="{D9148B96-3FBF-44D6-84C3-0B9848E4470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48" y="3600"/>
              <a:ext cx="304" cy="0"/>
            </a:xfrm>
            <a:prstGeom prst="line">
              <a:avLst/>
            </a:prstGeom>
            <a:noFill/>
            <a:ln w="50800">
              <a:solidFill>
                <a:schemeClr val="hlink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990" name="Line 73">
              <a:extLst>
                <a:ext uri="{FF2B5EF4-FFF2-40B4-BE49-F238E27FC236}">
                  <a16:creationId xmlns:a16="http://schemas.microsoft.com/office/drawing/2014/main" id="{D5D15152-63F3-4D4B-AAD8-8BFA968D89E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912" y="3584"/>
              <a:ext cx="0" cy="224"/>
            </a:xfrm>
            <a:prstGeom prst="line">
              <a:avLst/>
            </a:prstGeom>
            <a:noFill/>
            <a:ln w="50800">
              <a:solidFill>
                <a:schemeClr val="hlink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991" name="Line 74">
              <a:extLst>
                <a:ext uri="{FF2B5EF4-FFF2-40B4-BE49-F238E27FC236}">
                  <a16:creationId xmlns:a16="http://schemas.microsoft.com/office/drawing/2014/main" id="{3A264AD5-45CA-421C-AB3F-35C5D071DC8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84" y="3600"/>
              <a:ext cx="304" cy="0"/>
            </a:xfrm>
            <a:prstGeom prst="line">
              <a:avLst/>
            </a:prstGeom>
            <a:noFill/>
            <a:ln w="50800">
              <a:solidFill>
                <a:schemeClr val="hlink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992" name="Line 75">
              <a:extLst>
                <a:ext uri="{FF2B5EF4-FFF2-40B4-BE49-F238E27FC236}">
                  <a16:creationId xmlns:a16="http://schemas.microsoft.com/office/drawing/2014/main" id="{9163142B-1BCC-46A8-A5C0-F907C885F23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920" y="3584"/>
              <a:ext cx="0" cy="224"/>
            </a:xfrm>
            <a:prstGeom prst="line">
              <a:avLst/>
            </a:prstGeom>
            <a:noFill/>
            <a:ln w="50800">
              <a:solidFill>
                <a:srgbClr val="31650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993" name="Line 76">
              <a:extLst>
                <a:ext uri="{FF2B5EF4-FFF2-40B4-BE49-F238E27FC236}">
                  <a16:creationId xmlns:a16="http://schemas.microsoft.com/office/drawing/2014/main" id="{35BE9F42-C9ED-421C-B337-D0544992F21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92" y="3600"/>
              <a:ext cx="304" cy="0"/>
            </a:xfrm>
            <a:prstGeom prst="line">
              <a:avLst/>
            </a:prstGeom>
            <a:noFill/>
            <a:ln w="50800">
              <a:solidFill>
                <a:srgbClr val="31650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994" name="Line 77">
              <a:extLst>
                <a:ext uri="{FF2B5EF4-FFF2-40B4-BE49-F238E27FC236}">
                  <a16:creationId xmlns:a16="http://schemas.microsoft.com/office/drawing/2014/main" id="{8C859051-683D-4BAB-A887-7EA556E5B6D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584" y="3584"/>
              <a:ext cx="0" cy="224"/>
            </a:xfrm>
            <a:prstGeom prst="line">
              <a:avLst/>
            </a:prstGeom>
            <a:noFill/>
            <a:ln w="50800">
              <a:solidFill>
                <a:srgbClr val="31650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995" name="Line 78">
              <a:extLst>
                <a:ext uri="{FF2B5EF4-FFF2-40B4-BE49-F238E27FC236}">
                  <a16:creationId xmlns:a16="http://schemas.microsoft.com/office/drawing/2014/main" id="{7E79ACA4-60E5-4DD5-9A9B-EC35E92A549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56" y="3600"/>
              <a:ext cx="304" cy="0"/>
            </a:xfrm>
            <a:prstGeom prst="line">
              <a:avLst/>
            </a:prstGeom>
            <a:noFill/>
            <a:ln w="50800">
              <a:solidFill>
                <a:srgbClr val="31650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996" name="Line 79">
              <a:extLst>
                <a:ext uri="{FF2B5EF4-FFF2-40B4-BE49-F238E27FC236}">
                  <a16:creationId xmlns:a16="http://schemas.microsoft.com/office/drawing/2014/main" id="{86E17B1F-1E99-43EF-9288-10BC6F51B16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248" y="3584"/>
              <a:ext cx="0" cy="224"/>
            </a:xfrm>
            <a:prstGeom prst="line">
              <a:avLst/>
            </a:prstGeom>
            <a:noFill/>
            <a:ln w="50800">
              <a:solidFill>
                <a:schemeClr val="hlink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997" name="Line 80">
              <a:extLst>
                <a:ext uri="{FF2B5EF4-FFF2-40B4-BE49-F238E27FC236}">
                  <a16:creationId xmlns:a16="http://schemas.microsoft.com/office/drawing/2014/main" id="{99533429-F442-44F4-A503-364DC588F35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20" y="3600"/>
              <a:ext cx="304" cy="0"/>
            </a:xfrm>
            <a:prstGeom prst="line">
              <a:avLst/>
            </a:prstGeom>
            <a:noFill/>
            <a:ln w="50800">
              <a:solidFill>
                <a:schemeClr val="hlink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998" name="Line 81">
              <a:extLst>
                <a:ext uri="{FF2B5EF4-FFF2-40B4-BE49-F238E27FC236}">
                  <a16:creationId xmlns:a16="http://schemas.microsoft.com/office/drawing/2014/main" id="{62ADC9A2-6A5D-4E95-A2F8-54F30F6C80A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928" y="3584"/>
              <a:ext cx="0" cy="224"/>
            </a:xfrm>
            <a:prstGeom prst="line">
              <a:avLst/>
            </a:prstGeom>
            <a:noFill/>
            <a:ln w="50800">
              <a:solidFill>
                <a:schemeClr val="hlink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999" name="Line 82">
              <a:extLst>
                <a:ext uri="{FF2B5EF4-FFF2-40B4-BE49-F238E27FC236}">
                  <a16:creationId xmlns:a16="http://schemas.microsoft.com/office/drawing/2014/main" id="{412E0998-6599-4200-BDF6-4576238F181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00" y="3600"/>
              <a:ext cx="304" cy="0"/>
            </a:xfrm>
            <a:prstGeom prst="line">
              <a:avLst/>
            </a:prstGeom>
            <a:noFill/>
            <a:ln w="50800">
              <a:solidFill>
                <a:schemeClr val="hlink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00" name="Line 83">
              <a:extLst>
                <a:ext uri="{FF2B5EF4-FFF2-40B4-BE49-F238E27FC236}">
                  <a16:creationId xmlns:a16="http://schemas.microsoft.com/office/drawing/2014/main" id="{274760DC-61F2-46C9-938C-753D4786E81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264" y="3584"/>
              <a:ext cx="0" cy="224"/>
            </a:xfrm>
            <a:prstGeom prst="line">
              <a:avLst/>
            </a:prstGeom>
            <a:noFill/>
            <a:ln w="50800">
              <a:solidFill>
                <a:schemeClr val="hlink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01" name="Line 84">
              <a:extLst>
                <a:ext uri="{FF2B5EF4-FFF2-40B4-BE49-F238E27FC236}">
                  <a16:creationId xmlns:a16="http://schemas.microsoft.com/office/drawing/2014/main" id="{937F5369-62C3-4D49-B076-D393FB21F2A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36" y="3600"/>
              <a:ext cx="304" cy="0"/>
            </a:xfrm>
            <a:prstGeom prst="line">
              <a:avLst/>
            </a:prstGeom>
            <a:noFill/>
            <a:ln w="50800">
              <a:solidFill>
                <a:schemeClr val="hlink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02" name="Line 85">
              <a:extLst>
                <a:ext uri="{FF2B5EF4-FFF2-40B4-BE49-F238E27FC236}">
                  <a16:creationId xmlns:a16="http://schemas.microsoft.com/office/drawing/2014/main" id="{B30F0423-1215-41CA-AFB6-D91A4FC0071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272" y="3584"/>
              <a:ext cx="0" cy="224"/>
            </a:xfrm>
            <a:prstGeom prst="line">
              <a:avLst/>
            </a:prstGeom>
            <a:noFill/>
            <a:ln w="50800">
              <a:solidFill>
                <a:srgbClr val="31650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03" name="Line 86">
              <a:extLst>
                <a:ext uri="{FF2B5EF4-FFF2-40B4-BE49-F238E27FC236}">
                  <a16:creationId xmlns:a16="http://schemas.microsoft.com/office/drawing/2014/main" id="{CCACE0B5-4724-4EE7-B1A6-8BBCB519349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44" y="3600"/>
              <a:ext cx="304" cy="0"/>
            </a:xfrm>
            <a:prstGeom prst="line">
              <a:avLst/>
            </a:prstGeom>
            <a:noFill/>
            <a:ln w="50800">
              <a:solidFill>
                <a:srgbClr val="31650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04" name="Line 87">
              <a:extLst>
                <a:ext uri="{FF2B5EF4-FFF2-40B4-BE49-F238E27FC236}">
                  <a16:creationId xmlns:a16="http://schemas.microsoft.com/office/drawing/2014/main" id="{379443FF-2A4C-43DD-BFF8-E2A8DD799B2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936" y="3584"/>
              <a:ext cx="0" cy="224"/>
            </a:xfrm>
            <a:prstGeom prst="line">
              <a:avLst/>
            </a:prstGeom>
            <a:noFill/>
            <a:ln w="50800">
              <a:solidFill>
                <a:srgbClr val="31650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05" name="Line 88">
              <a:extLst>
                <a:ext uri="{FF2B5EF4-FFF2-40B4-BE49-F238E27FC236}">
                  <a16:creationId xmlns:a16="http://schemas.microsoft.com/office/drawing/2014/main" id="{3B87C448-63BC-40DC-B60C-9EA62316566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08" y="3600"/>
              <a:ext cx="304" cy="0"/>
            </a:xfrm>
            <a:prstGeom prst="line">
              <a:avLst/>
            </a:prstGeom>
            <a:noFill/>
            <a:ln w="50800">
              <a:solidFill>
                <a:srgbClr val="31650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06" name="Line 89">
              <a:extLst>
                <a:ext uri="{FF2B5EF4-FFF2-40B4-BE49-F238E27FC236}">
                  <a16:creationId xmlns:a16="http://schemas.microsoft.com/office/drawing/2014/main" id="{3FFEA399-9015-4264-98BB-0AC5E64FEDA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600" y="3584"/>
              <a:ext cx="0" cy="224"/>
            </a:xfrm>
            <a:prstGeom prst="line">
              <a:avLst/>
            </a:prstGeom>
            <a:noFill/>
            <a:ln w="50800">
              <a:solidFill>
                <a:schemeClr val="hlink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07" name="Line 90">
              <a:extLst>
                <a:ext uri="{FF2B5EF4-FFF2-40B4-BE49-F238E27FC236}">
                  <a16:creationId xmlns:a16="http://schemas.microsoft.com/office/drawing/2014/main" id="{434AEDB9-BD62-4FE1-83EC-844ADC7CEA1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72" y="3600"/>
              <a:ext cx="304" cy="0"/>
            </a:xfrm>
            <a:prstGeom prst="line">
              <a:avLst/>
            </a:prstGeom>
            <a:noFill/>
            <a:ln w="50800">
              <a:solidFill>
                <a:schemeClr val="hlink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08" name="Rectangle 91">
              <a:extLst>
                <a:ext uri="{FF2B5EF4-FFF2-40B4-BE49-F238E27FC236}">
                  <a16:creationId xmlns:a16="http://schemas.microsoft.com/office/drawing/2014/main" id="{039AAE7E-0510-4D65-B8CF-08F0A969F28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32" y="3472"/>
              <a:ext cx="448" cy="352"/>
            </a:xfrm>
            <a:prstGeom prst="rect">
              <a:avLst/>
            </a:prstGeom>
            <a:solidFill>
              <a:schemeClr val="bg1"/>
            </a:solidFill>
            <a:ln w="50800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1009" name="Line 92">
              <a:extLst>
                <a:ext uri="{FF2B5EF4-FFF2-40B4-BE49-F238E27FC236}">
                  <a16:creationId xmlns:a16="http://schemas.microsoft.com/office/drawing/2014/main" id="{57B8FD76-8910-4B59-9E16-D0F01468EB4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256" y="3536"/>
              <a:ext cx="0" cy="224"/>
            </a:xfrm>
            <a:prstGeom prst="line">
              <a:avLst/>
            </a:prstGeom>
            <a:noFill/>
            <a:ln w="50800">
              <a:solidFill>
                <a:srgbClr val="31650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10" name="Rectangle 93">
              <a:extLst>
                <a:ext uri="{FF2B5EF4-FFF2-40B4-BE49-F238E27FC236}">
                  <a16:creationId xmlns:a16="http://schemas.microsoft.com/office/drawing/2014/main" id="{3CE0B0F0-3BE3-4D66-B16D-EDFB5430802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32" y="3472"/>
              <a:ext cx="448" cy="352"/>
            </a:xfrm>
            <a:prstGeom prst="rect">
              <a:avLst/>
            </a:prstGeom>
            <a:solidFill>
              <a:schemeClr val="bg1"/>
            </a:solidFill>
            <a:ln w="50800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1011" name="Line 94">
              <a:extLst>
                <a:ext uri="{FF2B5EF4-FFF2-40B4-BE49-F238E27FC236}">
                  <a16:creationId xmlns:a16="http://schemas.microsoft.com/office/drawing/2014/main" id="{5A8C0B80-B112-4419-A868-254186E7543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656" y="3536"/>
              <a:ext cx="0" cy="224"/>
            </a:xfrm>
            <a:prstGeom prst="line">
              <a:avLst/>
            </a:prstGeom>
            <a:noFill/>
            <a:ln w="50800">
              <a:solidFill>
                <a:srgbClr val="31650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12" name="Rectangle 95">
              <a:extLst>
                <a:ext uri="{FF2B5EF4-FFF2-40B4-BE49-F238E27FC236}">
                  <a16:creationId xmlns:a16="http://schemas.microsoft.com/office/drawing/2014/main" id="{5F13BBD7-3562-4A29-AE8A-13B418ECC3A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3" y="3447"/>
              <a:ext cx="274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b="1">
                  <a:latin typeface="Comic Sans MS" panose="030F0702030302020204" pitchFamily="66" charset="0"/>
                </a:rPr>
                <a:t>5’</a:t>
              </a:r>
            </a:p>
          </p:txBody>
        </p:sp>
        <p:sp>
          <p:nvSpPr>
            <p:cNvPr id="41013" name="Rectangle 96">
              <a:extLst>
                <a:ext uri="{FF2B5EF4-FFF2-40B4-BE49-F238E27FC236}">
                  <a16:creationId xmlns:a16="http://schemas.microsoft.com/office/drawing/2014/main" id="{18DBCC52-1C24-475A-8730-53F6AAE6D7B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27" y="3831"/>
              <a:ext cx="274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b="1">
                  <a:latin typeface="Comic Sans MS" panose="030F0702030302020204" pitchFamily="66" charset="0"/>
                </a:rPr>
                <a:t>5’</a:t>
              </a:r>
            </a:p>
          </p:txBody>
        </p:sp>
        <p:sp>
          <p:nvSpPr>
            <p:cNvPr id="41014" name="Rectangle 97">
              <a:extLst>
                <a:ext uri="{FF2B5EF4-FFF2-40B4-BE49-F238E27FC236}">
                  <a16:creationId xmlns:a16="http://schemas.microsoft.com/office/drawing/2014/main" id="{CDAEDE6D-04E7-4BC9-BE38-752F39F98C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27" y="3447"/>
              <a:ext cx="274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b="1">
                  <a:latin typeface="Comic Sans MS" panose="030F0702030302020204" pitchFamily="66" charset="0"/>
                </a:rPr>
                <a:t>3’</a:t>
              </a:r>
            </a:p>
          </p:txBody>
        </p:sp>
        <p:sp>
          <p:nvSpPr>
            <p:cNvPr id="41015" name="Rectangle 98">
              <a:extLst>
                <a:ext uri="{FF2B5EF4-FFF2-40B4-BE49-F238E27FC236}">
                  <a16:creationId xmlns:a16="http://schemas.microsoft.com/office/drawing/2014/main" id="{2108EB4D-94B8-4B1E-BCCB-7D429D50683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3" y="3879"/>
              <a:ext cx="274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b="1">
                  <a:latin typeface="Comic Sans MS" panose="030F0702030302020204" pitchFamily="66" charset="0"/>
                </a:rPr>
                <a:t>3’</a:t>
              </a:r>
            </a:p>
          </p:txBody>
        </p:sp>
        <p:sp>
          <p:nvSpPr>
            <p:cNvPr id="41016" name="Line 99">
              <a:extLst>
                <a:ext uri="{FF2B5EF4-FFF2-40B4-BE49-F238E27FC236}">
                  <a16:creationId xmlns:a16="http://schemas.microsoft.com/office/drawing/2014/main" id="{33F8B91C-19A5-4573-AF77-1917D57CB7C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12" y="3552"/>
              <a:ext cx="336" cy="0"/>
            </a:xfrm>
            <a:prstGeom prst="line">
              <a:avLst/>
            </a:prstGeom>
            <a:noFill/>
            <a:ln w="38100">
              <a:solidFill>
                <a:srgbClr val="31650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17" name="Line 100">
              <a:extLst>
                <a:ext uri="{FF2B5EF4-FFF2-40B4-BE49-F238E27FC236}">
                  <a16:creationId xmlns:a16="http://schemas.microsoft.com/office/drawing/2014/main" id="{5C65F286-2A88-415B-B7D4-28F5BD8FFFC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512" y="3552"/>
              <a:ext cx="336" cy="0"/>
            </a:xfrm>
            <a:prstGeom prst="line">
              <a:avLst/>
            </a:prstGeom>
            <a:noFill/>
            <a:ln w="38100">
              <a:solidFill>
                <a:srgbClr val="31650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0967" name="Footer Placeholder 103">
            <a:extLst>
              <a:ext uri="{FF2B5EF4-FFF2-40B4-BE49-F238E27FC236}">
                <a16:creationId xmlns:a16="http://schemas.microsoft.com/office/drawing/2014/main" id="{FC9DB761-62CD-45A4-B129-1FF33F1E33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400"/>
              <a:t>copyright cmassengale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 build="p" autoUpdateAnimBg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Number Placeholder 5">
            <a:extLst>
              <a:ext uri="{FF2B5EF4-FFF2-40B4-BE49-F238E27FC236}">
                <a16:creationId xmlns:a16="http://schemas.microsoft.com/office/drawing/2014/main" id="{0416ED8C-ECD8-46CC-B4FD-896F911018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FFBE2FB6-51B1-4FC4-AFC5-7B5F0434DD71}" type="slidenum">
              <a:rPr lang="en-US" altLang="en-US" sz="1400"/>
              <a:pPr eaLnBrk="1" hangingPunct="1"/>
              <a:t>33</a:t>
            </a:fld>
            <a:endParaRPr lang="en-US" altLang="en-US" sz="1400"/>
          </a:p>
        </p:txBody>
      </p:sp>
      <p:sp>
        <p:nvSpPr>
          <p:cNvPr id="28674" name="Rectangle 2">
            <a:extLst>
              <a:ext uri="{FF2B5EF4-FFF2-40B4-BE49-F238E27FC236}">
                <a16:creationId xmlns:a16="http://schemas.microsoft.com/office/drawing/2014/main" id="{C3B4FC61-5197-44E6-A37F-C52384FF77A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66800" y="381000"/>
            <a:ext cx="7391400" cy="1066800"/>
          </a:xfrm>
        </p:spPr>
        <p:txBody>
          <a:bodyPr lIns="90488" tIns="44450" rIns="90488" bIns="44450"/>
          <a:lstStyle/>
          <a:p>
            <a:pPr eaLnBrk="1" hangingPunct="1">
              <a:defRPr/>
            </a:pPr>
            <a:r>
              <a:rPr lang="en-US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Lagging Strand Segments</a:t>
            </a:r>
          </a:p>
        </p:txBody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DC5DB294-33AC-43F8-A2B9-771D4BE68A3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600200" y="1447800"/>
            <a:ext cx="6781800" cy="4114800"/>
          </a:xfrm>
        </p:spPr>
        <p:txBody>
          <a:bodyPr lIns="90488" tIns="44450" rIns="90488" bIns="44450"/>
          <a:lstStyle/>
          <a:p>
            <a:pPr eaLnBrk="1" hangingPunct="1">
              <a:defRPr/>
            </a:pPr>
            <a:r>
              <a:rPr lang="en-US" b="1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Okazaki Fragments</a:t>
            </a:r>
            <a:r>
              <a:rPr lang="en-US" b="1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 -</a:t>
            </a:r>
            <a:r>
              <a:rPr lang="en-US">
                <a:latin typeface="Comic Sans MS" pitchFamily="66" charset="0"/>
              </a:rPr>
              <a:t>  series of short segments on the </a:t>
            </a:r>
            <a:r>
              <a:rPr lang="en-US" b="1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lagging strand</a:t>
            </a:r>
          </a:p>
          <a:p>
            <a:pPr eaLnBrk="1" hangingPunct="1">
              <a:defRPr/>
            </a:pPr>
            <a:r>
              <a:rPr lang="en-US" b="1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Must be joined together by an </a:t>
            </a:r>
            <a:r>
              <a:rPr lang="en-US" b="1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enzyme</a:t>
            </a:r>
            <a:endParaRPr lang="en-US">
              <a:solidFill>
                <a:srgbClr val="A50021"/>
              </a:solidFill>
              <a:latin typeface="Comic Sans MS" pitchFamily="66" charset="0"/>
            </a:endParaRPr>
          </a:p>
        </p:txBody>
      </p:sp>
      <p:grpSp>
        <p:nvGrpSpPr>
          <p:cNvPr id="2" name="Group 4">
            <a:extLst>
              <a:ext uri="{FF2B5EF4-FFF2-40B4-BE49-F238E27FC236}">
                <a16:creationId xmlns:a16="http://schemas.microsoft.com/office/drawing/2014/main" id="{885D5AA7-9665-4297-8BE0-61F0357036A1}"/>
              </a:ext>
            </a:extLst>
          </p:cNvPr>
          <p:cNvGrpSpPr>
            <a:grpSpLocks/>
          </p:cNvGrpSpPr>
          <p:nvPr/>
        </p:nvGrpSpPr>
        <p:grpSpPr bwMode="auto">
          <a:xfrm>
            <a:off x="214313" y="3787775"/>
            <a:ext cx="8435975" cy="2497138"/>
            <a:chOff x="135" y="2386"/>
            <a:chExt cx="5314" cy="1573"/>
          </a:xfrm>
        </p:grpSpPr>
        <p:sp>
          <p:nvSpPr>
            <p:cNvPr id="41994" name="Line 5">
              <a:extLst>
                <a:ext uri="{FF2B5EF4-FFF2-40B4-BE49-F238E27FC236}">
                  <a16:creationId xmlns:a16="http://schemas.microsoft.com/office/drawing/2014/main" id="{B7A558AB-FCBC-48A3-9E95-D75CA84D071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76" y="3440"/>
              <a:ext cx="0" cy="224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995" name="Line 6">
              <a:extLst>
                <a:ext uri="{FF2B5EF4-FFF2-40B4-BE49-F238E27FC236}">
                  <a16:creationId xmlns:a16="http://schemas.microsoft.com/office/drawing/2014/main" id="{3662FD91-A4C9-45B2-BB02-F5EAF867A7E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912" y="3440"/>
              <a:ext cx="0" cy="224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996" name="Line 7">
              <a:extLst>
                <a:ext uri="{FF2B5EF4-FFF2-40B4-BE49-F238E27FC236}">
                  <a16:creationId xmlns:a16="http://schemas.microsoft.com/office/drawing/2014/main" id="{355439F5-0837-45AC-B769-3BAA0C7ACDA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248" y="3440"/>
              <a:ext cx="0" cy="224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997" name="Line 8">
              <a:extLst>
                <a:ext uri="{FF2B5EF4-FFF2-40B4-BE49-F238E27FC236}">
                  <a16:creationId xmlns:a16="http://schemas.microsoft.com/office/drawing/2014/main" id="{03D388B3-473F-44B8-94B8-4DB468F513D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584" y="3440"/>
              <a:ext cx="0" cy="224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998" name="Line 9">
              <a:extLst>
                <a:ext uri="{FF2B5EF4-FFF2-40B4-BE49-F238E27FC236}">
                  <a16:creationId xmlns:a16="http://schemas.microsoft.com/office/drawing/2014/main" id="{89580AE9-A401-4E8A-B094-AFFA87843F6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920" y="3440"/>
              <a:ext cx="0" cy="224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999" name="Line 10">
              <a:extLst>
                <a:ext uri="{FF2B5EF4-FFF2-40B4-BE49-F238E27FC236}">
                  <a16:creationId xmlns:a16="http://schemas.microsoft.com/office/drawing/2014/main" id="{A91F5070-3A6C-424B-8E57-A14ED47A202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256" y="3440"/>
              <a:ext cx="0" cy="224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00" name="Line 11">
              <a:extLst>
                <a:ext uri="{FF2B5EF4-FFF2-40B4-BE49-F238E27FC236}">
                  <a16:creationId xmlns:a16="http://schemas.microsoft.com/office/drawing/2014/main" id="{E010E31C-0108-4A93-AC7C-13BCA31AE18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592" y="3440"/>
              <a:ext cx="0" cy="224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01" name="Line 12">
              <a:extLst>
                <a:ext uri="{FF2B5EF4-FFF2-40B4-BE49-F238E27FC236}">
                  <a16:creationId xmlns:a16="http://schemas.microsoft.com/office/drawing/2014/main" id="{B82590F3-C142-41E0-BF46-1EFDB870F1E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928" y="3440"/>
              <a:ext cx="0" cy="224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02" name="Line 13">
              <a:extLst>
                <a:ext uri="{FF2B5EF4-FFF2-40B4-BE49-F238E27FC236}">
                  <a16:creationId xmlns:a16="http://schemas.microsoft.com/office/drawing/2014/main" id="{3D93EFCD-3B60-4F17-A7D5-8C5A8E95031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264" y="3440"/>
              <a:ext cx="0" cy="224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03" name="Line 14">
              <a:extLst>
                <a:ext uri="{FF2B5EF4-FFF2-40B4-BE49-F238E27FC236}">
                  <a16:creationId xmlns:a16="http://schemas.microsoft.com/office/drawing/2014/main" id="{C190F479-38C3-4805-919B-DE96919BE81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600" y="3440"/>
              <a:ext cx="0" cy="224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04" name="Line 15">
              <a:extLst>
                <a:ext uri="{FF2B5EF4-FFF2-40B4-BE49-F238E27FC236}">
                  <a16:creationId xmlns:a16="http://schemas.microsoft.com/office/drawing/2014/main" id="{587FC55B-8CD2-43F1-BFFB-AEFF8306BB1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944" y="3440"/>
              <a:ext cx="0" cy="224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05" name="Line 16">
              <a:extLst>
                <a:ext uri="{FF2B5EF4-FFF2-40B4-BE49-F238E27FC236}">
                  <a16:creationId xmlns:a16="http://schemas.microsoft.com/office/drawing/2014/main" id="{997624FC-A985-4353-8EE0-1EBFB05B3D6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608" y="3440"/>
              <a:ext cx="0" cy="224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06" name="Line 17">
              <a:extLst>
                <a:ext uri="{FF2B5EF4-FFF2-40B4-BE49-F238E27FC236}">
                  <a16:creationId xmlns:a16="http://schemas.microsoft.com/office/drawing/2014/main" id="{0D0D8E23-5F4C-4A51-ABE1-4CD2BB58C8A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272" y="3440"/>
              <a:ext cx="0" cy="224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07" name="Line 18">
              <a:extLst>
                <a:ext uri="{FF2B5EF4-FFF2-40B4-BE49-F238E27FC236}">
                  <a16:creationId xmlns:a16="http://schemas.microsoft.com/office/drawing/2014/main" id="{88260D25-0160-432D-9EDF-56068653392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936" y="3440"/>
              <a:ext cx="0" cy="224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08" name="Line 19">
              <a:extLst>
                <a:ext uri="{FF2B5EF4-FFF2-40B4-BE49-F238E27FC236}">
                  <a16:creationId xmlns:a16="http://schemas.microsoft.com/office/drawing/2014/main" id="{A8830FA6-E54B-4F84-9783-107A6D13A6F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64" y="3648"/>
              <a:ext cx="4688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09" name="Rectangle 20">
              <a:extLst>
                <a:ext uri="{FF2B5EF4-FFF2-40B4-BE49-F238E27FC236}">
                  <a16:creationId xmlns:a16="http://schemas.microsoft.com/office/drawing/2014/main" id="{A87CA792-55CA-4F18-8595-EE93D6E13A1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63" y="3730"/>
              <a:ext cx="1155" cy="2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1800" b="1">
                  <a:solidFill>
                    <a:srgbClr val="009688"/>
                  </a:solidFill>
                  <a:latin typeface="Comic Sans MS" panose="030F0702030302020204" pitchFamily="66" charset="0"/>
                </a:rPr>
                <a:t>Lagging Strand</a:t>
              </a:r>
            </a:p>
          </p:txBody>
        </p:sp>
        <p:sp>
          <p:nvSpPr>
            <p:cNvPr id="42010" name="Line 21">
              <a:extLst>
                <a:ext uri="{FF2B5EF4-FFF2-40B4-BE49-F238E27FC236}">
                  <a16:creationId xmlns:a16="http://schemas.microsoft.com/office/drawing/2014/main" id="{9E36F8E0-F3E6-46E7-8FE5-D223771A9F1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904" y="3840"/>
              <a:ext cx="3056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11" name="Line 22">
              <a:extLst>
                <a:ext uri="{FF2B5EF4-FFF2-40B4-BE49-F238E27FC236}">
                  <a16:creationId xmlns:a16="http://schemas.microsoft.com/office/drawing/2014/main" id="{D6DEA9CB-5693-441C-87C6-20AC0FFE313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76" y="3200"/>
              <a:ext cx="0" cy="224"/>
            </a:xfrm>
            <a:prstGeom prst="line">
              <a:avLst/>
            </a:prstGeom>
            <a:noFill/>
            <a:ln w="50800">
              <a:solidFill>
                <a:schemeClr val="hlink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12" name="Line 23">
              <a:extLst>
                <a:ext uri="{FF2B5EF4-FFF2-40B4-BE49-F238E27FC236}">
                  <a16:creationId xmlns:a16="http://schemas.microsoft.com/office/drawing/2014/main" id="{427437BD-BCA3-4F3E-B778-63C2BAA929B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48" y="3216"/>
              <a:ext cx="304" cy="0"/>
            </a:xfrm>
            <a:prstGeom prst="line">
              <a:avLst/>
            </a:prstGeom>
            <a:noFill/>
            <a:ln w="50800">
              <a:solidFill>
                <a:schemeClr val="hlink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696" name="Rectangle 24">
              <a:extLst>
                <a:ext uri="{FF2B5EF4-FFF2-40B4-BE49-F238E27FC236}">
                  <a16:creationId xmlns:a16="http://schemas.microsoft.com/office/drawing/2014/main" id="{C7543911-E138-441B-99C3-B03E3BAA9A4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79" y="2818"/>
              <a:ext cx="562" cy="40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eaLnBrk="0" hangingPunct="0">
                <a:defRPr/>
              </a:pPr>
              <a:r>
                <a:rPr lang="en-US" sz="1800" b="1">
                  <a:solidFill>
                    <a:schemeClr val="hlink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Comic Sans MS" pitchFamily="66" charset="0"/>
                </a:rPr>
                <a:t>RNA</a:t>
              </a:r>
            </a:p>
            <a:p>
              <a:pPr eaLnBrk="0" hangingPunct="0">
                <a:defRPr/>
              </a:pPr>
              <a:r>
                <a:rPr lang="en-US" sz="1800" b="1">
                  <a:solidFill>
                    <a:schemeClr val="hlink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Comic Sans MS" pitchFamily="66" charset="0"/>
                </a:rPr>
                <a:t>Primer</a:t>
              </a:r>
            </a:p>
          </p:txBody>
        </p:sp>
        <p:sp>
          <p:nvSpPr>
            <p:cNvPr id="42014" name="Line 25">
              <a:extLst>
                <a:ext uri="{FF2B5EF4-FFF2-40B4-BE49-F238E27FC236}">
                  <a16:creationId xmlns:a16="http://schemas.microsoft.com/office/drawing/2014/main" id="{A303A133-AA8F-4400-AA19-7B9A1174D5A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912" y="3200"/>
              <a:ext cx="0" cy="224"/>
            </a:xfrm>
            <a:prstGeom prst="line">
              <a:avLst/>
            </a:prstGeom>
            <a:noFill/>
            <a:ln w="50800">
              <a:solidFill>
                <a:schemeClr val="hlink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15" name="Line 26">
              <a:extLst>
                <a:ext uri="{FF2B5EF4-FFF2-40B4-BE49-F238E27FC236}">
                  <a16:creationId xmlns:a16="http://schemas.microsoft.com/office/drawing/2014/main" id="{EFF3D338-C58C-44BE-AC5F-B4254BE092D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84" y="3216"/>
              <a:ext cx="304" cy="0"/>
            </a:xfrm>
            <a:prstGeom prst="line">
              <a:avLst/>
            </a:prstGeom>
            <a:noFill/>
            <a:ln w="50800">
              <a:solidFill>
                <a:schemeClr val="hlink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16" name="Line 27">
              <a:extLst>
                <a:ext uri="{FF2B5EF4-FFF2-40B4-BE49-F238E27FC236}">
                  <a16:creationId xmlns:a16="http://schemas.microsoft.com/office/drawing/2014/main" id="{3A908198-10C6-4BB7-AD05-27D04A5752F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920" y="3200"/>
              <a:ext cx="0" cy="224"/>
            </a:xfrm>
            <a:prstGeom prst="line">
              <a:avLst/>
            </a:prstGeom>
            <a:noFill/>
            <a:ln w="50800">
              <a:solidFill>
                <a:srgbClr val="31650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17" name="Line 28">
              <a:extLst>
                <a:ext uri="{FF2B5EF4-FFF2-40B4-BE49-F238E27FC236}">
                  <a16:creationId xmlns:a16="http://schemas.microsoft.com/office/drawing/2014/main" id="{E6D9F154-1271-4C13-A0E0-1F6F4EAF6B7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92" y="3216"/>
              <a:ext cx="304" cy="0"/>
            </a:xfrm>
            <a:prstGeom prst="line">
              <a:avLst/>
            </a:prstGeom>
            <a:noFill/>
            <a:ln w="50800">
              <a:solidFill>
                <a:srgbClr val="31650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18" name="Line 29">
              <a:extLst>
                <a:ext uri="{FF2B5EF4-FFF2-40B4-BE49-F238E27FC236}">
                  <a16:creationId xmlns:a16="http://schemas.microsoft.com/office/drawing/2014/main" id="{576E28DB-BD37-4DDD-B212-B1900788FA2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584" y="3200"/>
              <a:ext cx="0" cy="224"/>
            </a:xfrm>
            <a:prstGeom prst="line">
              <a:avLst/>
            </a:prstGeom>
            <a:noFill/>
            <a:ln w="50800">
              <a:solidFill>
                <a:srgbClr val="31650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19" name="Line 30">
              <a:extLst>
                <a:ext uri="{FF2B5EF4-FFF2-40B4-BE49-F238E27FC236}">
                  <a16:creationId xmlns:a16="http://schemas.microsoft.com/office/drawing/2014/main" id="{A1C1BCFA-C686-4293-AE87-2565F0C4068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56" y="3216"/>
              <a:ext cx="304" cy="0"/>
            </a:xfrm>
            <a:prstGeom prst="line">
              <a:avLst/>
            </a:prstGeom>
            <a:noFill/>
            <a:ln w="50800">
              <a:solidFill>
                <a:srgbClr val="31650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20" name="Line 31">
              <a:extLst>
                <a:ext uri="{FF2B5EF4-FFF2-40B4-BE49-F238E27FC236}">
                  <a16:creationId xmlns:a16="http://schemas.microsoft.com/office/drawing/2014/main" id="{6791B13F-565C-40BD-A1D7-569A9BF5E09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248" y="3200"/>
              <a:ext cx="0" cy="224"/>
            </a:xfrm>
            <a:prstGeom prst="line">
              <a:avLst/>
            </a:prstGeom>
            <a:noFill/>
            <a:ln w="50800">
              <a:solidFill>
                <a:schemeClr val="hlink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21" name="Line 32">
              <a:extLst>
                <a:ext uri="{FF2B5EF4-FFF2-40B4-BE49-F238E27FC236}">
                  <a16:creationId xmlns:a16="http://schemas.microsoft.com/office/drawing/2014/main" id="{5CBF76F0-9C3A-4A1C-8047-34D9BFC0B8C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20" y="3216"/>
              <a:ext cx="304" cy="0"/>
            </a:xfrm>
            <a:prstGeom prst="line">
              <a:avLst/>
            </a:prstGeom>
            <a:noFill/>
            <a:ln w="50800">
              <a:solidFill>
                <a:schemeClr val="hlink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22" name="Line 33">
              <a:extLst>
                <a:ext uri="{FF2B5EF4-FFF2-40B4-BE49-F238E27FC236}">
                  <a16:creationId xmlns:a16="http://schemas.microsoft.com/office/drawing/2014/main" id="{CF6EE076-9C5D-4920-AA7D-6B5B9D68BA2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928" y="3200"/>
              <a:ext cx="0" cy="224"/>
            </a:xfrm>
            <a:prstGeom prst="line">
              <a:avLst/>
            </a:prstGeom>
            <a:noFill/>
            <a:ln w="50800">
              <a:solidFill>
                <a:schemeClr val="hlink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23" name="Line 34">
              <a:extLst>
                <a:ext uri="{FF2B5EF4-FFF2-40B4-BE49-F238E27FC236}">
                  <a16:creationId xmlns:a16="http://schemas.microsoft.com/office/drawing/2014/main" id="{EAD318D4-3355-4014-98B5-C7A35C41CA6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00" y="3216"/>
              <a:ext cx="304" cy="0"/>
            </a:xfrm>
            <a:prstGeom prst="line">
              <a:avLst/>
            </a:prstGeom>
            <a:noFill/>
            <a:ln w="50800">
              <a:solidFill>
                <a:schemeClr val="hlink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24" name="Line 35">
              <a:extLst>
                <a:ext uri="{FF2B5EF4-FFF2-40B4-BE49-F238E27FC236}">
                  <a16:creationId xmlns:a16="http://schemas.microsoft.com/office/drawing/2014/main" id="{4716DFD3-67B1-4468-B2A0-B4AE6D0C201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264" y="3200"/>
              <a:ext cx="0" cy="224"/>
            </a:xfrm>
            <a:prstGeom prst="line">
              <a:avLst/>
            </a:prstGeom>
            <a:noFill/>
            <a:ln w="50800">
              <a:solidFill>
                <a:schemeClr val="hlink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25" name="Line 36">
              <a:extLst>
                <a:ext uri="{FF2B5EF4-FFF2-40B4-BE49-F238E27FC236}">
                  <a16:creationId xmlns:a16="http://schemas.microsoft.com/office/drawing/2014/main" id="{46D9D0A8-6026-423E-BDF4-17CCA6EE562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36" y="3216"/>
              <a:ext cx="304" cy="0"/>
            </a:xfrm>
            <a:prstGeom prst="line">
              <a:avLst/>
            </a:prstGeom>
            <a:noFill/>
            <a:ln w="50800">
              <a:solidFill>
                <a:schemeClr val="hlink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26" name="Line 37">
              <a:extLst>
                <a:ext uri="{FF2B5EF4-FFF2-40B4-BE49-F238E27FC236}">
                  <a16:creationId xmlns:a16="http://schemas.microsoft.com/office/drawing/2014/main" id="{5CB443D3-8B44-4EFE-8BF8-04CE67EE03F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272" y="3200"/>
              <a:ext cx="0" cy="224"/>
            </a:xfrm>
            <a:prstGeom prst="line">
              <a:avLst/>
            </a:prstGeom>
            <a:noFill/>
            <a:ln w="50800">
              <a:solidFill>
                <a:srgbClr val="31650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27" name="Line 38">
              <a:extLst>
                <a:ext uri="{FF2B5EF4-FFF2-40B4-BE49-F238E27FC236}">
                  <a16:creationId xmlns:a16="http://schemas.microsoft.com/office/drawing/2014/main" id="{43EB54A5-607A-4C21-933A-A98DAD324F7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44" y="3216"/>
              <a:ext cx="304" cy="0"/>
            </a:xfrm>
            <a:prstGeom prst="line">
              <a:avLst/>
            </a:prstGeom>
            <a:noFill/>
            <a:ln w="50800">
              <a:solidFill>
                <a:srgbClr val="31650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28" name="Line 39">
              <a:extLst>
                <a:ext uri="{FF2B5EF4-FFF2-40B4-BE49-F238E27FC236}">
                  <a16:creationId xmlns:a16="http://schemas.microsoft.com/office/drawing/2014/main" id="{F0ABCF96-9D46-4CA0-BB55-8D7D8F7CAF8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936" y="3200"/>
              <a:ext cx="0" cy="224"/>
            </a:xfrm>
            <a:prstGeom prst="line">
              <a:avLst/>
            </a:prstGeom>
            <a:noFill/>
            <a:ln w="50800">
              <a:solidFill>
                <a:srgbClr val="31650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29" name="Line 40">
              <a:extLst>
                <a:ext uri="{FF2B5EF4-FFF2-40B4-BE49-F238E27FC236}">
                  <a16:creationId xmlns:a16="http://schemas.microsoft.com/office/drawing/2014/main" id="{DFF427FB-9346-4ADE-86F9-D44FA77B892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08" y="3216"/>
              <a:ext cx="304" cy="0"/>
            </a:xfrm>
            <a:prstGeom prst="line">
              <a:avLst/>
            </a:prstGeom>
            <a:noFill/>
            <a:ln w="50800">
              <a:solidFill>
                <a:srgbClr val="31650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30" name="Line 41">
              <a:extLst>
                <a:ext uri="{FF2B5EF4-FFF2-40B4-BE49-F238E27FC236}">
                  <a16:creationId xmlns:a16="http://schemas.microsoft.com/office/drawing/2014/main" id="{DD0BCDD7-22DC-460C-B739-7C1159EE162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600" y="3200"/>
              <a:ext cx="0" cy="224"/>
            </a:xfrm>
            <a:prstGeom prst="line">
              <a:avLst/>
            </a:prstGeom>
            <a:noFill/>
            <a:ln w="50800">
              <a:solidFill>
                <a:schemeClr val="hlink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31" name="Line 42">
              <a:extLst>
                <a:ext uri="{FF2B5EF4-FFF2-40B4-BE49-F238E27FC236}">
                  <a16:creationId xmlns:a16="http://schemas.microsoft.com/office/drawing/2014/main" id="{8A7D6CF1-29D5-4287-B1BC-89BD543C88B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72" y="3216"/>
              <a:ext cx="304" cy="0"/>
            </a:xfrm>
            <a:prstGeom prst="line">
              <a:avLst/>
            </a:prstGeom>
            <a:noFill/>
            <a:ln w="50800">
              <a:solidFill>
                <a:schemeClr val="hlink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32" name="Rectangle 43">
              <a:extLst>
                <a:ext uri="{FF2B5EF4-FFF2-40B4-BE49-F238E27FC236}">
                  <a16:creationId xmlns:a16="http://schemas.microsoft.com/office/drawing/2014/main" id="{011956DE-3300-4824-AC5C-2DC9CC6EE98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32" y="3088"/>
              <a:ext cx="448" cy="352"/>
            </a:xfrm>
            <a:prstGeom prst="rect">
              <a:avLst/>
            </a:prstGeom>
            <a:solidFill>
              <a:schemeClr val="bg1"/>
            </a:solidFill>
            <a:ln w="50800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2033" name="Line 44">
              <a:extLst>
                <a:ext uri="{FF2B5EF4-FFF2-40B4-BE49-F238E27FC236}">
                  <a16:creationId xmlns:a16="http://schemas.microsoft.com/office/drawing/2014/main" id="{83B6B8E4-4BAD-4679-A787-7E8B305B843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256" y="3168"/>
              <a:ext cx="0" cy="224"/>
            </a:xfrm>
            <a:prstGeom prst="line">
              <a:avLst/>
            </a:prstGeom>
            <a:noFill/>
            <a:ln w="50800">
              <a:solidFill>
                <a:srgbClr val="31650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34" name="Line 45">
              <a:extLst>
                <a:ext uri="{FF2B5EF4-FFF2-40B4-BE49-F238E27FC236}">
                  <a16:creationId xmlns:a16="http://schemas.microsoft.com/office/drawing/2014/main" id="{8EEC91DC-2DBB-4A74-82E6-1E895B99037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28" y="3168"/>
              <a:ext cx="304" cy="0"/>
            </a:xfrm>
            <a:prstGeom prst="line">
              <a:avLst/>
            </a:prstGeom>
            <a:noFill/>
            <a:ln w="50800">
              <a:solidFill>
                <a:srgbClr val="31650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35" name="Rectangle 46">
              <a:extLst>
                <a:ext uri="{FF2B5EF4-FFF2-40B4-BE49-F238E27FC236}">
                  <a16:creationId xmlns:a16="http://schemas.microsoft.com/office/drawing/2014/main" id="{5DC6DA9B-1E3E-48D5-8A74-128E208357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32" y="3088"/>
              <a:ext cx="448" cy="352"/>
            </a:xfrm>
            <a:prstGeom prst="rect">
              <a:avLst/>
            </a:prstGeom>
            <a:solidFill>
              <a:schemeClr val="bg1"/>
            </a:solidFill>
            <a:ln w="50800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2036" name="Line 47">
              <a:extLst>
                <a:ext uri="{FF2B5EF4-FFF2-40B4-BE49-F238E27FC236}">
                  <a16:creationId xmlns:a16="http://schemas.microsoft.com/office/drawing/2014/main" id="{2583E369-393E-4BB4-8628-3459A7327CF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656" y="3168"/>
              <a:ext cx="0" cy="224"/>
            </a:xfrm>
            <a:prstGeom prst="line">
              <a:avLst/>
            </a:prstGeom>
            <a:noFill/>
            <a:ln w="50800">
              <a:solidFill>
                <a:srgbClr val="31650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37" name="Line 48">
              <a:extLst>
                <a:ext uri="{FF2B5EF4-FFF2-40B4-BE49-F238E27FC236}">
                  <a16:creationId xmlns:a16="http://schemas.microsoft.com/office/drawing/2014/main" id="{25EA008A-90E4-489D-99A7-A001DA63B73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528" y="3168"/>
              <a:ext cx="304" cy="0"/>
            </a:xfrm>
            <a:prstGeom prst="line">
              <a:avLst/>
            </a:prstGeom>
            <a:noFill/>
            <a:ln w="50800">
              <a:solidFill>
                <a:srgbClr val="31650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21" name="Rectangle 49">
              <a:extLst>
                <a:ext uri="{FF2B5EF4-FFF2-40B4-BE49-F238E27FC236}">
                  <a16:creationId xmlns:a16="http://schemas.microsoft.com/office/drawing/2014/main" id="{BD6FE3FA-CBF2-4083-9E53-5AAB207400A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19" y="2386"/>
              <a:ext cx="879" cy="40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eaLnBrk="0" hangingPunct="0">
                <a:defRPr/>
              </a:pPr>
              <a:r>
                <a:rPr lang="en-US" sz="1800" b="1">
                  <a:solidFill>
                    <a:schemeClr val="accent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Comic Sans MS" pitchFamily="66" charset="0"/>
                </a:rPr>
                <a:t>DNA</a:t>
              </a:r>
            </a:p>
            <a:p>
              <a:pPr eaLnBrk="0" hangingPunct="0">
                <a:defRPr/>
              </a:pPr>
              <a:r>
                <a:rPr lang="en-US" sz="1800" b="1">
                  <a:solidFill>
                    <a:schemeClr val="accent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Comic Sans MS" pitchFamily="66" charset="0"/>
                </a:rPr>
                <a:t>Polymerase</a:t>
              </a:r>
            </a:p>
          </p:txBody>
        </p:sp>
        <p:sp>
          <p:nvSpPr>
            <p:cNvPr id="42039" name="Line 50">
              <a:extLst>
                <a:ext uri="{FF2B5EF4-FFF2-40B4-BE49-F238E27FC236}">
                  <a16:creationId xmlns:a16="http://schemas.microsoft.com/office/drawing/2014/main" id="{A468E56B-021D-4A07-BBAB-4F7069C07F3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568" y="2792"/>
              <a:ext cx="32" cy="22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40" name="Rectangle 51">
              <a:extLst>
                <a:ext uri="{FF2B5EF4-FFF2-40B4-BE49-F238E27FC236}">
                  <a16:creationId xmlns:a16="http://schemas.microsoft.com/office/drawing/2014/main" id="{7B31A21A-D0B7-4390-8B61-B76C309FB6C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75" y="3063"/>
              <a:ext cx="274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b="1">
                  <a:latin typeface="Comic Sans MS" panose="030F0702030302020204" pitchFamily="66" charset="0"/>
                </a:rPr>
                <a:t>3’</a:t>
              </a:r>
            </a:p>
          </p:txBody>
        </p:sp>
        <p:sp>
          <p:nvSpPr>
            <p:cNvPr id="42041" name="Rectangle 52">
              <a:extLst>
                <a:ext uri="{FF2B5EF4-FFF2-40B4-BE49-F238E27FC236}">
                  <a16:creationId xmlns:a16="http://schemas.microsoft.com/office/drawing/2014/main" id="{718A8D64-0F3E-4FF5-B3C3-C93D55658EB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5" y="3591"/>
              <a:ext cx="274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b="1">
                  <a:latin typeface="Comic Sans MS" panose="030F0702030302020204" pitchFamily="66" charset="0"/>
                </a:rPr>
                <a:t>3’</a:t>
              </a:r>
            </a:p>
          </p:txBody>
        </p:sp>
        <p:sp>
          <p:nvSpPr>
            <p:cNvPr id="42042" name="Rectangle 53">
              <a:extLst>
                <a:ext uri="{FF2B5EF4-FFF2-40B4-BE49-F238E27FC236}">
                  <a16:creationId xmlns:a16="http://schemas.microsoft.com/office/drawing/2014/main" id="{A1489EEB-BADB-426D-98F2-79CFFF357F0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5" y="3063"/>
              <a:ext cx="274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b="1">
                  <a:latin typeface="Comic Sans MS" panose="030F0702030302020204" pitchFamily="66" charset="0"/>
                </a:rPr>
                <a:t>5’</a:t>
              </a:r>
            </a:p>
          </p:txBody>
        </p:sp>
        <p:sp>
          <p:nvSpPr>
            <p:cNvPr id="42043" name="Rectangle 54">
              <a:extLst>
                <a:ext uri="{FF2B5EF4-FFF2-40B4-BE49-F238E27FC236}">
                  <a16:creationId xmlns:a16="http://schemas.microsoft.com/office/drawing/2014/main" id="{E99B05FB-91EE-4E2D-87E8-60EB8C261CC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75" y="3543"/>
              <a:ext cx="274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b="1">
                  <a:latin typeface="Comic Sans MS" panose="030F0702030302020204" pitchFamily="66" charset="0"/>
                </a:rPr>
                <a:t>5’</a:t>
              </a:r>
            </a:p>
          </p:txBody>
        </p:sp>
      </p:grpSp>
      <p:grpSp>
        <p:nvGrpSpPr>
          <p:cNvPr id="3" name="Group 55">
            <a:extLst>
              <a:ext uri="{FF2B5EF4-FFF2-40B4-BE49-F238E27FC236}">
                <a16:creationId xmlns:a16="http://schemas.microsoft.com/office/drawing/2014/main" id="{8E540FA7-C251-44A4-80AA-A58D146CFA29}"/>
              </a:ext>
            </a:extLst>
          </p:cNvPr>
          <p:cNvGrpSpPr>
            <a:grpSpLocks/>
          </p:cNvGrpSpPr>
          <p:nvPr/>
        </p:nvGrpSpPr>
        <p:grpSpPr bwMode="auto">
          <a:xfrm>
            <a:off x="685800" y="3962400"/>
            <a:ext cx="3352800" cy="936625"/>
            <a:chOff x="432" y="2496"/>
            <a:chExt cx="2112" cy="590"/>
          </a:xfrm>
        </p:grpSpPr>
        <p:sp>
          <p:nvSpPr>
            <p:cNvPr id="28728" name="Rectangle 56">
              <a:extLst>
                <a:ext uri="{FF2B5EF4-FFF2-40B4-BE49-F238E27FC236}">
                  <a16:creationId xmlns:a16="http://schemas.microsoft.com/office/drawing/2014/main" id="{1D122B3E-6177-446A-97AF-E60178C1FC7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12" y="2496"/>
              <a:ext cx="1372" cy="2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eaLnBrk="0" hangingPunct="0">
                <a:defRPr/>
              </a:pPr>
              <a:r>
                <a:rPr lang="en-US" sz="1800" b="1">
                  <a:solidFill>
                    <a:srgbClr val="009688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Comic Sans MS" pitchFamily="66" charset="0"/>
                </a:rPr>
                <a:t>Okazaki Fragment</a:t>
              </a:r>
            </a:p>
          </p:txBody>
        </p:sp>
        <p:sp>
          <p:nvSpPr>
            <p:cNvPr id="41993" name="AutoShape 57">
              <a:extLst>
                <a:ext uri="{FF2B5EF4-FFF2-40B4-BE49-F238E27FC236}">
                  <a16:creationId xmlns:a16="http://schemas.microsoft.com/office/drawing/2014/main" id="{58A196DC-7337-4958-A9BB-96825BC67567}"/>
                </a:ext>
              </a:extLst>
            </p:cNvPr>
            <p:cNvSpPr>
              <a:spLocks/>
            </p:cNvSpPr>
            <p:nvPr/>
          </p:nvSpPr>
          <p:spPr bwMode="auto">
            <a:xfrm rot="5389958">
              <a:off x="1337" y="1879"/>
              <a:ext cx="302" cy="2112"/>
            </a:xfrm>
            <a:prstGeom prst="leftBrace">
              <a:avLst>
                <a:gd name="adj1" fmla="val 58278"/>
                <a:gd name="adj2" fmla="val 50000"/>
              </a:avLst>
            </a:prstGeom>
            <a:noFill/>
            <a:ln w="57150">
              <a:solidFill>
                <a:srgbClr val="009688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sp>
        <p:nvSpPr>
          <p:cNvPr id="41991" name="Footer Placeholder 60">
            <a:extLst>
              <a:ext uri="{FF2B5EF4-FFF2-40B4-BE49-F238E27FC236}">
                <a16:creationId xmlns:a16="http://schemas.microsoft.com/office/drawing/2014/main" id="{51FFA452-B760-4A3E-9921-CC4E4B635B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400"/>
              <a:t>copyright cmassengale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build="p" autoUpdateAnimBg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Number Placeholder 5">
            <a:extLst>
              <a:ext uri="{FF2B5EF4-FFF2-40B4-BE49-F238E27FC236}">
                <a16:creationId xmlns:a16="http://schemas.microsoft.com/office/drawing/2014/main" id="{54CB400F-1B3D-49C6-8B7F-0C7245C689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858B374A-B992-48C9-A6A9-E127CF6E06BC}" type="slidenum">
              <a:rPr lang="en-US" altLang="en-US" sz="1400"/>
              <a:pPr eaLnBrk="1" hangingPunct="1"/>
              <a:t>34</a:t>
            </a:fld>
            <a:endParaRPr lang="en-US" altLang="en-US" sz="1400"/>
          </a:p>
        </p:txBody>
      </p:sp>
      <p:sp>
        <p:nvSpPr>
          <p:cNvPr id="29698" name="Rectangle 2">
            <a:extLst>
              <a:ext uri="{FF2B5EF4-FFF2-40B4-BE49-F238E27FC236}">
                <a16:creationId xmlns:a16="http://schemas.microsoft.com/office/drawing/2014/main" id="{D31EB95F-54AC-4BBB-9596-A501EE7B80F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 lIns="90488" tIns="44450" rIns="90488" bIns="44450"/>
          <a:lstStyle/>
          <a:p>
            <a:pPr eaLnBrk="1" hangingPunct="1">
              <a:defRPr/>
            </a:pPr>
            <a:r>
              <a:rPr lang="en-US" sz="4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Joining of Okazaki Fragments</a:t>
            </a:r>
          </a:p>
        </p:txBody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79F706DA-402E-4FB2-B22A-2375F3FD390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447800" y="1752600"/>
            <a:ext cx="7162800" cy="2209800"/>
          </a:xfrm>
        </p:spPr>
        <p:txBody>
          <a:bodyPr lIns="90488" tIns="44450" rIns="90488" bIns="44450"/>
          <a:lstStyle/>
          <a:p>
            <a:pPr eaLnBrk="1" hangingPunct="1">
              <a:defRPr/>
            </a:pPr>
            <a:r>
              <a:rPr lang="en-US" b="1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The enzyme </a:t>
            </a:r>
            <a:r>
              <a:rPr lang="en-US" b="1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Ligase</a:t>
            </a:r>
            <a:r>
              <a:rPr lang="en-US" b="1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 joins the Okazaki fragments together to make one strand</a:t>
            </a:r>
          </a:p>
        </p:txBody>
      </p:sp>
      <p:grpSp>
        <p:nvGrpSpPr>
          <p:cNvPr id="2" name="Group 4">
            <a:extLst>
              <a:ext uri="{FF2B5EF4-FFF2-40B4-BE49-F238E27FC236}">
                <a16:creationId xmlns:a16="http://schemas.microsoft.com/office/drawing/2014/main" id="{8A8531E9-3DE4-465D-83E9-88CC1494E785}"/>
              </a:ext>
            </a:extLst>
          </p:cNvPr>
          <p:cNvGrpSpPr>
            <a:grpSpLocks/>
          </p:cNvGrpSpPr>
          <p:nvPr/>
        </p:nvGrpSpPr>
        <p:grpSpPr bwMode="auto">
          <a:xfrm>
            <a:off x="762000" y="3657600"/>
            <a:ext cx="8207375" cy="2108200"/>
            <a:chOff x="471" y="2823"/>
            <a:chExt cx="5170" cy="1328"/>
          </a:xfrm>
        </p:grpSpPr>
        <p:sp>
          <p:nvSpPr>
            <p:cNvPr id="43015" name="Line 5">
              <a:extLst>
                <a:ext uri="{FF2B5EF4-FFF2-40B4-BE49-F238E27FC236}">
                  <a16:creationId xmlns:a16="http://schemas.microsoft.com/office/drawing/2014/main" id="{FF7B997D-7DE5-4A37-B95E-947454BE4B7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816" y="3680"/>
              <a:ext cx="0" cy="224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16" name="Line 6">
              <a:extLst>
                <a:ext uri="{FF2B5EF4-FFF2-40B4-BE49-F238E27FC236}">
                  <a16:creationId xmlns:a16="http://schemas.microsoft.com/office/drawing/2014/main" id="{A696535E-9B6C-4E18-9D79-ED6195A711C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152" y="3680"/>
              <a:ext cx="0" cy="224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17" name="Line 7">
              <a:extLst>
                <a:ext uri="{FF2B5EF4-FFF2-40B4-BE49-F238E27FC236}">
                  <a16:creationId xmlns:a16="http://schemas.microsoft.com/office/drawing/2014/main" id="{34089435-8505-4371-B5A8-ADA45F8A9CE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488" y="3680"/>
              <a:ext cx="0" cy="224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18" name="Line 8">
              <a:extLst>
                <a:ext uri="{FF2B5EF4-FFF2-40B4-BE49-F238E27FC236}">
                  <a16:creationId xmlns:a16="http://schemas.microsoft.com/office/drawing/2014/main" id="{11714B9F-D0B7-41D2-9034-62520034E18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824" y="3680"/>
              <a:ext cx="0" cy="224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19" name="Line 9">
              <a:extLst>
                <a:ext uri="{FF2B5EF4-FFF2-40B4-BE49-F238E27FC236}">
                  <a16:creationId xmlns:a16="http://schemas.microsoft.com/office/drawing/2014/main" id="{5D825AD0-9369-4151-AD71-01248C460E0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160" y="3680"/>
              <a:ext cx="0" cy="224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20" name="Line 10">
              <a:extLst>
                <a:ext uri="{FF2B5EF4-FFF2-40B4-BE49-F238E27FC236}">
                  <a16:creationId xmlns:a16="http://schemas.microsoft.com/office/drawing/2014/main" id="{B2AF20AF-4E89-48B5-B356-4E387908D8F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496" y="3680"/>
              <a:ext cx="0" cy="224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21" name="Line 11">
              <a:extLst>
                <a:ext uri="{FF2B5EF4-FFF2-40B4-BE49-F238E27FC236}">
                  <a16:creationId xmlns:a16="http://schemas.microsoft.com/office/drawing/2014/main" id="{BC79681C-9B08-4227-A5D4-2B8B87D949C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832" y="3680"/>
              <a:ext cx="0" cy="224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22" name="Line 12">
              <a:extLst>
                <a:ext uri="{FF2B5EF4-FFF2-40B4-BE49-F238E27FC236}">
                  <a16:creationId xmlns:a16="http://schemas.microsoft.com/office/drawing/2014/main" id="{6A7A2435-6F62-45BB-83DE-30C5D847C14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168" y="3680"/>
              <a:ext cx="0" cy="224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23" name="Line 13">
              <a:extLst>
                <a:ext uri="{FF2B5EF4-FFF2-40B4-BE49-F238E27FC236}">
                  <a16:creationId xmlns:a16="http://schemas.microsoft.com/office/drawing/2014/main" id="{843FB16B-8987-4241-9E58-C7F3F3B3AAF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504" y="3680"/>
              <a:ext cx="0" cy="224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24" name="Line 14">
              <a:extLst>
                <a:ext uri="{FF2B5EF4-FFF2-40B4-BE49-F238E27FC236}">
                  <a16:creationId xmlns:a16="http://schemas.microsoft.com/office/drawing/2014/main" id="{0FE4C279-61E4-4DF2-AEE0-E3D30D222DB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840" y="3680"/>
              <a:ext cx="0" cy="224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25" name="Line 15">
              <a:extLst>
                <a:ext uri="{FF2B5EF4-FFF2-40B4-BE49-F238E27FC236}">
                  <a16:creationId xmlns:a16="http://schemas.microsoft.com/office/drawing/2014/main" id="{D36FB31D-3E95-47B7-9E87-9D63E8DAA44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184" y="3680"/>
              <a:ext cx="0" cy="224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26" name="Line 16">
              <a:extLst>
                <a:ext uri="{FF2B5EF4-FFF2-40B4-BE49-F238E27FC236}">
                  <a16:creationId xmlns:a16="http://schemas.microsoft.com/office/drawing/2014/main" id="{13687199-AD19-4030-8711-6CD19462AAD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848" y="3680"/>
              <a:ext cx="0" cy="224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27" name="Line 17">
              <a:extLst>
                <a:ext uri="{FF2B5EF4-FFF2-40B4-BE49-F238E27FC236}">
                  <a16:creationId xmlns:a16="http://schemas.microsoft.com/office/drawing/2014/main" id="{DF39AD73-091F-4B21-A6CC-83F00FB9177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512" y="3680"/>
              <a:ext cx="0" cy="224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28" name="Line 18">
              <a:extLst>
                <a:ext uri="{FF2B5EF4-FFF2-40B4-BE49-F238E27FC236}">
                  <a16:creationId xmlns:a16="http://schemas.microsoft.com/office/drawing/2014/main" id="{714EA474-C99C-4CEB-AF28-20AA931C4E3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176" y="3680"/>
              <a:ext cx="0" cy="224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29" name="Line 19">
              <a:extLst>
                <a:ext uri="{FF2B5EF4-FFF2-40B4-BE49-F238E27FC236}">
                  <a16:creationId xmlns:a16="http://schemas.microsoft.com/office/drawing/2014/main" id="{45DDC4D4-D63C-4D39-88E1-4E8B7D0BD14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704" y="3888"/>
              <a:ext cx="4688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30" name="Rectangle 20">
              <a:extLst>
                <a:ext uri="{FF2B5EF4-FFF2-40B4-BE49-F238E27FC236}">
                  <a16:creationId xmlns:a16="http://schemas.microsoft.com/office/drawing/2014/main" id="{8510D2D4-70A2-4DAD-973F-0064F6BCB73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55" y="3922"/>
              <a:ext cx="1155" cy="2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1800" b="1">
                  <a:solidFill>
                    <a:srgbClr val="009688"/>
                  </a:solidFill>
                  <a:latin typeface="Comic Sans MS" panose="030F0702030302020204" pitchFamily="66" charset="0"/>
                </a:rPr>
                <a:t>Lagging Strand</a:t>
              </a:r>
            </a:p>
          </p:txBody>
        </p:sp>
        <p:sp>
          <p:nvSpPr>
            <p:cNvPr id="43031" name="Line 21">
              <a:extLst>
                <a:ext uri="{FF2B5EF4-FFF2-40B4-BE49-F238E27FC236}">
                  <a16:creationId xmlns:a16="http://schemas.microsoft.com/office/drawing/2014/main" id="{90F9CB37-F6C6-47E0-B13B-D8B33BCDEF1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000" y="4032"/>
              <a:ext cx="3056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32" name="Line 22">
              <a:extLst>
                <a:ext uri="{FF2B5EF4-FFF2-40B4-BE49-F238E27FC236}">
                  <a16:creationId xmlns:a16="http://schemas.microsoft.com/office/drawing/2014/main" id="{74DC2C88-0EDF-4DE6-9D86-FEC6425F655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816" y="3440"/>
              <a:ext cx="0" cy="224"/>
            </a:xfrm>
            <a:prstGeom prst="line">
              <a:avLst/>
            </a:prstGeom>
            <a:noFill/>
            <a:ln w="50800">
              <a:solidFill>
                <a:schemeClr val="hlink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33" name="Line 23">
              <a:extLst>
                <a:ext uri="{FF2B5EF4-FFF2-40B4-BE49-F238E27FC236}">
                  <a16:creationId xmlns:a16="http://schemas.microsoft.com/office/drawing/2014/main" id="{FB54F79F-A81A-48B7-988E-14923BC5179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88" y="3456"/>
              <a:ext cx="304" cy="0"/>
            </a:xfrm>
            <a:prstGeom prst="line">
              <a:avLst/>
            </a:prstGeom>
            <a:noFill/>
            <a:ln w="50800">
              <a:solidFill>
                <a:schemeClr val="hlink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34" name="Line 24">
              <a:extLst>
                <a:ext uri="{FF2B5EF4-FFF2-40B4-BE49-F238E27FC236}">
                  <a16:creationId xmlns:a16="http://schemas.microsoft.com/office/drawing/2014/main" id="{85A1AAA4-0C11-4545-806B-FDE68C76181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152" y="3440"/>
              <a:ext cx="0" cy="224"/>
            </a:xfrm>
            <a:prstGeom prst="line">
              <a:avLst/>
            </a:prstGeom>
            <a:noFill/>
            <a:ln w="50800">
              <a:solidFill>
                <a:schemeClr val="hlink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35" name="Line 25">
              <a:extLst>
                <a:ext uri="{FF2B5EF4-FFF2-40B4-BE49-F238E27FC236}">
                  <a16:creationId xmlns:a16="http://schemas.microsoft.com/office/drawing/2014/main" id="{D8C4EE74-2787-48EA-B9DD-7592F93DE13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24" y="3456"/>
              <a:ext cx="304" cy="0"/>
            </a:xfrm>
            <a:prstGeom prst="line">
              <a:avLst/>
            </a:prstGeom>
            <a:noFill/>
            <a:ln w="50800">
              <a:solidFill>
                <a:schemeClr val="hlink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36" name="Line 26">
              <a:extLst>
                <a:ext uri="{FF2B5EF4-FFF2-40B4-BE49-F238E27FC236}">
                  <a16:creationId xmlns:a16="http://schemas.microsoft.com/office/drawing/2014/main" id="{29FF0647-8826-4B60-B328-7006B3E8E14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160" y="3440"/>
              <a:ext cx="0" cy="224"/>
            </a:xfrm>
            <a:prstGeom prst="line">
              <a:avLst/>
            </a:prstGeom>
            <a:noFill/>
            <a:ln w="50800">
              <a:solidFill>
                <a:srgbClr val="31650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37" name="Line 27">
              <a:extLst>
                <a:ext uri="{FF2B5EF4-FFF2-40B4-BE49-F238E27FC236}">
                  <a16:creationId xmlns:a16="http://schemas.microsoft.com/office/drawing/2014/main" id="{31D578DF-7FE9-48D8-8238-D025EDC8AB9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32" y="3456"/>
              <a:ext cx="304" cy="0"/>
            </a:xfrm>
            <a:prstGeom prst="line">
              <a:avLst/>
            </a:prstGeom>
            <a:noFill/>
            <a:ln w="50800">
              <a:solidFill>
                <a:srgbClr val="31650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38" name="Line 28">
              <a:extLst>
                <a:ext uri="{FF2B5EF4-FFF2-40B4-BE49-F238E27FC236}">
                  <a16:creationId xmlns:a16="http://schemas.microsoft.com/office/drawing/2014/main" id="{6691CA7E-805F-4ED6-A560-3F94B6EB10F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824" y="3440"/>
              <a:ext cx="0" cy="224"/>
            </a:xfrm>
            <a:prstGeom prst="line">
              <a:avLst/>
            </a:prstGeom>
            <a:noFill/>
            <a:ln w="50800">
              <a:solidFill>
                <a:srgbClr val="31650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39" name="Line 29">
              <a:extLst>
                <a:ext uri="{FF2B5EF4-FFF2-40B4-BE49-F238E27FC236}">
                  <a16:creationId xmlns:a16="http://schemas.microsoft.com/office/drawing/2014/main" id="{C5078399-64F3-42EB-B9B0-932AB2563F6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96" y="3456"/>
              <a:ext cx="304" cy="0"/>
            </a:xfrm>
            <a:prstGeom prst="line">
              <a:avLst/>
            </a:prstGeom>
            <a:noFill/>
            <a:ln w="50800">
              <a:solidFill>
                <a:srgbClr val="31650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40" name="Line 30">
              <a:extLst>
                <a:ext uri="{FF2B5EF4-FFF2-40B4-BE49-F238E27FC236}">
                  <a16:creationId xmlns:a16="http://schemas.microsoft.com/office/drawing/2014/main" id="{AABCD063-D2F0-4A1A-8FFC-D6630E9E27D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488" y="3440"/>
              <a:ext cx="0" cy="224"/>
            </a:xfrm>
            <a:prstGeom prst="line">
              <a:avLst/>
            </a:prstGeom>
            <a:noFill/>
            <a:ln w="50800">
              <a:solidFill>
                <a:schemeClr val="hlink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41" name="Line 31">
              <a:extLst>
                <a:ext uri="{FF2B5EF4-FFF2-40B4-BE49-F238E27FC236}">
                  <a16:creationId xmlns:a16="http://schemas.microsoft.com/office/drawing/2014/main" id="{1145FFB8-4EB5-48D7-AFC4-2C94D29A75E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60" y="3456"/>
              <a:ext cx="304" cy="0"/>
            </a:xfrm>
            <a:prstGeom prst="line">
              <a:avLst/>
            </a:prstGeom>
            <a:noFill/>
            <a:ln w="50800">
              <a:solidFill>
                <a:schemeClr val="hlink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42" name="Line 32">
              <a:extLst>
                <a:ext uri="{FF2B5EF4-FFF2-40B4-BE49-F238E27FC236}">
                  <a16:creationId xmlns:a16="http://schemas.microsoft.com/office/drawing/2014/main" id="{69CAB2FF-7AB1-49FA-85A2-1453A2AE0E8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168" y="3440"/>
              <a:ext cx="0" cy="224"/>
            </a:xfrm>
            <a:prstGeom prst="line">
              <a:avLst/>
            </a:prstGeom>
            <a:noFill/>
            <a:ln w="50800">
              <a:solidFill>
                <a:srgbClr val="31650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43" name="Line 33">
              <a:extLst>
                <a:ext uri="{FF2B5EF4-FFF2-40B4-BE49-F238E27FC236}">
                  <a16:creationId xmlns:a16="http://schemas.microsoft.com/office/drawing/2014/main" id="{DC1B4B54-E4DA-4CA4-B24F-E84C62FBF59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40" y="3456"/>
              <a:ext cx="304" cy="0"/>
            </a:xfrm>
            <a:prstGeom prst="line">
              <a:avLst/>
            </a:prstGeom>
            <a:noFill/>
            <a:ln w="50800">
              <a:solidFill>
                <a:srgbClr val="31650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44" name="Line 34">
              <a:extLst>
                <a:ext uri="{FF2B5EF4-FFF2-40B4-BE49-F238E27FC236}">
                  <a16:creationId xmlns:a16="http://schemas.microsoft.com/office/drawing/2014/main" id="{A9F35DD5-83FE-4FAA-909D-DE5D58548BF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504" y="3440"/>
              <a:ext cx="0" cy="224"/>
            </a:xfrm>
            <a:prstGeom prst="line">
              <a:avLst/>
            </a:prstGeom>
            <a:noFill/>
            <a:ln w="50800">
              <a:solidFill>
                <a:srgbClr val="31650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45" name="Line 35">
              <a:extLst>
                <a:ext uri="{FF2B5EF4-FFF2-40B4-BE49-F238E27FC236}">
                  <a16:creationId xmlns:a16="http://schemas.microsoft.com/office/drawing/2014/main" id="{35147505-FFB2-4F49-B558-5C9CB9F9BDE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76" y="3456"/>
              <a:ext cx="304" cy="0"/>
            </a:xfrm>
            <a:prstGeom prst="line">
              <a:avLst/>
            </a:prstGeom>
            <a:noFill/>
            <a:ln w="50800">
              <a:solidFill>
                <a:srgbClr val="31650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46" name="Line 36">
              <a:extLst>
                <a:ext uri="{FF2B5EF4-FFF2-40B4-BE49-F238E27FC236}">
                  <a16:creationId xmlns:a16="http://schemas.microsoft.com/office/drawing/2014/main" id="{F350E605-9A59-4F5C-8AE0-0E188CB4C52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512" y="3440"/>
              <a:ext cx="0" cy="224"/>
            </a:xfrm>
            <a:prstGeom prst="line">
              <a:avLst/>
            </a:prstGeom>
            <a:noFill/>
            <a:ln w="50800">
              <a:solidFill>
                <a:srgbClr val="31650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47" name="Line 37">
              <a:extLst>
                <a:ext uri="{FF2B5EF4-FFF2-40B4-BE49-F238E27FC236}">
                  <a16:creationId xmlns:a16="http://schemas.microsoft.com/office/drawing/2014/main" id="{8EF03E65-068A-4F07-95E6-D9707D7A9C6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84" y="3456"/>
              <a:ext cx="304" cy="0"/>
            </a:xfrm>
            <a:prstGeom prst="line">
              <a:avLst/>
            </a:prstGeom>
            <a:noFill/>
            <a:ln w="50800">
              <a:solidFill>
                <a:srgbClr val="31650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48" name="Line 38">
              <a:extLst>
                <a:ext uri="{FF2B5EF4-FFF2-40B4-BE49-F238E27FC236}">
                  <a16:creationId xmlns:a16="http://schemas.microsoft.com/office/drawing/2014/main" id="{BE0927C0-066F-41B1-BE75-81447AD80E6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176" y="3440"/>
              <a:ext cx="0" cy="224"/>
            </a:xfrm>
            <a:prstGeom prst="line">
              <a:avLst/>
            </a:prstGeom>
            <a:noFill/>
            <a:ln w="50800">
              <a:solidFill>
                <a:srgbClr val="31650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49" name="Line 39">
              <a:extLst>
                <a:ext uri="{FF2B5EF4-FFF2-40B4-BE49-F238E27FC236}">
                  <a16:creationId xmlns:a16="http://schemas.microsoft.com/office/drawing/2014/main" id="{261F7950-42F0-40AD-8E9F-A70CE62ABBA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048" y="3456"/>
              <a:ext cx="304" cy="0"/>
            </a:xfrm>
            <a:prstGeom prst="line">
              <a:avLst/>
            </a:prstGeom>
            <a:noFill/>
            <a:ln w="50800">
              <a:solidFill>
                <a:srgbClr val="31650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50" name="Line 40">
              <a:extLst>
                <a:ext uri="{FF2B5EF4-FFF2-40B4-BE49-F238E27FC236}">
                  <a16:creationId xmlns:a16="http://schemas.microsoft.com/office/drawing/2014/main" id="{01398A22-98DB-44F0-A84B-5EB5062594C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840" y="3440"/>
              <a:ext cx="0" cy="224"/>
            </a:xfrm>
            <a:prstGeom prst="line">
              <a:avLst/>
            </a:prstGeom>
            <a:noFill/>
            <a:ln w="50800">
              <a:solidFill>
                <a:srgbClr val="31650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51" name="Line 41">
              <a:extLst>
                <a:ext uri="{FF2B5EF4-FFF2-40B4-BE49-F238E27FC236}">
                  <a16:creationId xmlns:a16="http://schemas.microsoft.com/office/drawing/2014/main" id="{CCF76256-98A9-4851-9311-E5DEC680332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12" y="3456"/>
              <a:ext cx="304" cy="0"/>
            </a:xfrm>
            <a:prstGeom prst="line">
              <a:avLst/>
            </a:prstGeom>
            <a:noFill/>
            <a:ln w="50800">
              <a:solidFill>
                <a:srgbClr val="31650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52" name="Line 42">
              <a:extLst>
                <a:ext uri="{FF2B5EF4-FFF2-40B4-BE49-F238E27FC236}">
                  <a16:creationId xmlns:a16="http://schemas.microsoft.com/office/drawing/2014/main" id="{D23918D2-78ED-4157-9B9A-FA19FB2B49C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496" y="3440"/>
              <a:ext cx="0" cy="224"/>
            </a:xfrm>
            <a:prstGeom prst="line">
              <a:avLst/>
            </a:prstGeom>
            <a:noFill/>
            <a:ln w="50800">
              <a:solidFill>
                <a:srgbClr val="31650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53" name="Line 43">
              <a:extLst>
                <a:ext uri="{FF2B5EF4-FFF2-40B4-BE49-F238E27FC236}">
                  <a16:creationId xmlns:a16="http://schemas.microsoft.com/office/drawing/2014/main" id="{58A68625-A66E-41FF-98E8-F97A90433F1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68" y="3456"/>
              <a:ext cx="304" cy="0"/>
            </a:xfrm>
            <a:prstGeom prst="line">
              <a:avLst/>
            </a:prstGeom>
            <a:noFill/>
            <a:ln w="50800">
              <a:solidFill>
                <a:srgbClr val="31650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54" name="Line 44">
              <a:extLst>
                <a:ext uri="{FF2B5EF4-FFF2-40B4-BE49-F238E27FC236}">
                  <a16:creationId xmlns:a16="http://schemas.microsoft.com/office/drawing/2014/main" id="{375EDAC1-08A6-480C-A8C0-ED1B9DE5789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848" y="3440"/>
              <a:ext cx="0" cy="224"/>
            </a:xfrm>
            <a:prstGeom prst="line">
              <a:avLst/>
            </a:prstGeom>
            <a:noFill/>
            <a:ln w="50800">
              <a:solidFill>
                <a:srgbClr val="31650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55" name="Line 45">
              <a:extLst>
                <a:ext uri="{FF2B5EF4-FFF2-40B4-BE49-F238E27FC236}">
                  <a16:creationId xmlns:a16="http://schemas.microsoft.com/office/drawing/2014/main" id="{47EA36F0-C1BD-4DFB-A416-863D57861FD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720" y="3456"/>
              <a:ext cx="304" cy="0"/>
            </a:xfrm>
            <a:prstGeom prst="line">
              <a:avLst/>
            </a:prstGeom>
            <a:noFill/>
            <a:ln w="50800">
              <a:solidFill>
                <a:srgbClr val="31650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42" name="Rectangle 46">
              <a:extLst>
                <a:ext uri="{FF2B5EF4-FFF2-40B4-BE49-F238E27FC236}">
                  <a16:creationId xmlns:a16="http://schemas.microsoft.com/office/drawing/2014/main" id="{14980B0A-4F24-40E7-ABCF-4876BA4416C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35" y="3154"/>
              <a:ext cx="1522" cy="2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eaLnBrk="0" hangingPunct="0">
                <a:defRPr/>
              </a:pPr>
              <a:r>
                <a:rPr lang="en-US" sz="1800" b="1">
                  <a:solidFill>
                    <a:srgbClr val="009688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Comic Sans MS" pitchFamily="66" charset="0"/>
                </a:rPr>
                <a:t>Okazaki Fragment 2</a:t>
              </a:r>
            </a:p>
          </p:txBody>
        </p:sp>
        <p:sp>
          <p:nvSpPr>
            <p:cNvPr id="43057" name="Line 47">
              <a:extLst>
                <a:ext uri="{FF2B5EF4-FFF2-40B4-BE49-F238E27FC236}">
                  <a16:creationId xmlns:a16="http://schemas.microsoft.com/office/drawing/2014/main" id="{76E4F803-E36B-4DFA-89F7-48A294C9FA6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184" y="3440"/>
              <a:ext cx="0" cy="224"/>
            </a:xfrm>
            <a:prstGeom prst="line">
              <a:avLst/>
            </a:prstGeom>
            <a:noFill/>
            <a:ln w="50800">
              <a:solidFill>
                <a:srgbClr val="31650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58" name="Line 48">
              <a:extLst>
                <a:ext uri="{FF2B5EF4-FFF2-40B4-BE49-F238E27FC236}">
                  <a16:creationId xmlns:a16="http://schemas.microsoft.com/office/drawing/2014/main" id="{9BCA2E60-1FFA-40DB-945D-3DC1AB6E57F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056" y="3456"/>
              <a:ext cx="304" cy="0"/>
            </a:xfrm>
            <a:prstGeom prst="line">
              <a:avLst/>
            </a:prstGeom>
            <a:noFill/>
            <a:ln w="50800">
              <a:solidFill>
                <a:srgbClr val="31650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59" name="Line 49">
              <a:extLst>
                <a:ext uri="{FF2B5EF4-FFF2-40B4-BE49-F238E27FC236}">
                  <a16:creationId xmlns:a16="http://schemas.microsoft.com/office/drawing/2014/main" id="{3364D419-5704-494D-B9CE-2D12F20A471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08" y="3456"/>
              <a:ext cx="304" cy="0"/>
            </a:xfrm>
            <a:prstGeom prst="line">
              <a:avLst/>
            </a:prstGeom>
            <a:noFill/>
            <a:ln w="50800">
              <a:solidFill>
                <a:srgbClr val="31650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60" name="Line 50">
              <a:extLst>
                <a:ext uri="{FF2B5EF4-FFF2-40B4-BE49-F238E27FC236}">
                  <a16:creationId xmlns:a16="http://schemas.microsoft.com/office/drawing/2014/main" id="{B161D9AC-4E7F-4FBC-AD8D-335D8FAE7EC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832" y="3440"/>
              <a:ext cx="0" cy="224"/>
            </a:xfrm>
            <a:prstGeom prst="line">
              <a:avLst/>
            </a:prstGeom>
            <a:noFill/>
            <a:ln w="50800">
              <a:solidFill>
                <a:srgbClr val="31650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61" name="Rectangle 51">
              <a:extLst>
                <a:ext uri="{FF2B5EF4-FFF2-40B4-BE49-F238E27FC236}">
                  <a16:creationId xmlns:a16="http://schemas.microsoft.com/office/drawing/2014/main" id="{3FFC4F3A-18C0-42D0-94A5-B86CCDFAA0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88" y="3368"/>
              <a:ext cx="176" cy="176"/>
            </a:xfrm>
            <a:prstGeom prst="rect">
              <a:avLst/>
            </a:prstGeom>
            <a:solidFill>
              <a:schemeClr val="bg2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9748" name="Rectangle 52">
              <a:extLst>
                <a:ext uri="{FF2B5EF4-FFF2-40B4-BE49-F238E27FC236}">
                  <a16:creationId xmlns:a16="http://schemas.microsoft.com/office/drawing/2014/main" id="{9438B2FE-3F43-4818-BC1C-7670A00332E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87" y="2823"/>
              <a:ext cx="1058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eaLnBrk="0" hangingPunct="0">
                <a:defRPr/>
              </a:pPr>
              <a:r>
                <a:rPr lang="en-US" b="1">
                  <a:solidFill>
                    <a:srgbClr val="009688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Comic Sans MS" pitchFamily="66" charset="0"/>
                </a:rPr>
                <a:t> </a:t>
              </a:r>
              <a:r>
                <a:rPr lang="en-US" sz="2000" b="1">
                  <a:solidFill>
                    <a:srgbClr val="009688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Comic Sans MS" pitchFamily="66" charset="0"/>
                </a:rPr>
                <a:t>DNA ligase</a:t>
              </a:r>
            </a:p>
          </p:txBody>
        </p:sp>
        <p:sp>
          <p:nvSpPr>
            <p:cNvPr id="29749" name="Rectangle 53">
              <a:extLst>
                <a:ext uri="{FF2B5EF4-FFF2-40B4-BE49-F238E27FC236}">
                  <a16:creationId xmlns:a16="http://schemas.microsoft.com/office/drawing/2014/main" id="{0DCFB914-623B-4963-B7C0-B15DB6B73E2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55" y="3154"/>
              <a:ext cx="1522" cy="2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eaLnBrk="0" hangingPunct="0">
                <a:defRPr/>
              </a:pPr>
              <a:r>
                <a:rPr lang="en-US" sz="1800" b="1">
                  <a:solidFill>
                    <a:srgbClr val="009688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Comic Sans MS" pitchFamily="66" charset="0"/>
                </a:rPr>
                <a:t>Okazaki Fragment 1</a:t>
              </a:r>
            </a:p>
          </p:txBody>
        </p:sp>
        <p:sp>
          <p:nvSpPr>
            <p:cNvPr id="43064" name="Line 54">
              <a:extLst>
                <a:ext uri="{FF2B5EF4-FFF2-40B4-BE49-F238E27FC236}">
                  <a16:creationId xmlns:a16="http://schemas.microsoft.com/office/drawing/2014/main" id="{14C3C0EF-087F-404D-8575-3C760274162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76" y="3080"/>
              <a:ext cx="0" cy="22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65" name="Rectangle 55">
              <a:extLst>
                <a:ext uri="{FF2B5EF4-FFF2-40B4-BE49-F238E27FC236}">
                  <a16:creationId xmlns:a16="http://schemas.microsoft.com/office/drawing/2014/main" id="{54A4027F-FFBD-4C76-B80C-93ADCC3A942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7" y="3783"/>
              <a:ext cx="274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b="1">
                  <a:latin typeface="Comic Sans MS" panose="030F0702030302020204" pitchFamily="66" charset="0"/>
                </a:rPr>
                <a:t>5’</a:t>
              </a:r>
            </a:p>
          </p:txBody>
        </p:sp>
        <p:sp>
          <p:nvSpPr>
            <p:cNvPr id="43066" name="Rectangle 56">
              <a:extLst>
                <a:ext uri="{FF2B5EF4-FFF2-40B4-BE49-F238E27FC236}">
                  <a16:creationId xmlns:a16="http://schemas.microsoft.com/office/drawing/2014/main" id="{9C3DAFBF-A8B8-4C08-9615-4D14BA19EDB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1" y="3207"/>
              <a:ext cx="274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b="1">
                  <a:latin typeface="Comic Sans MS" panose="030F0702030302020204" pitchFamily="66" charset="0"/>
                </a:rPr>
                <a:t>5’</a:t>
              </a:r>
            </a:p>
          </p:txBody>
        </p:sp>
        <p:sp>
          <p:nvSpPr>
            <p:cNvPr id="43067" name="Rectangle 57">
              <a:extLst>
                <a:ext uri="{FF2B5EF4-FFF2-40B4-BE49-F238E27FC236}">
                  <a16:creationId xmlns:a16="http://schemas.microsoft.com/office/drawing/2014/main" id="{65EB6AF6-85B6-4C46-BA83-1293FFF8781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1" y="3783"/>
              <a:ext cx="274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b="1">
                  <a:latin typeface="Comic Sans MS" panose="030F0702030302020204" pitchFamily="66" charset="0"/>
                </a:rPr>
                <a:t>3’</a:t>
              </a:r>
            </a:p>
          </p:txBody>
        </p:sp>
        <p:sp>
          <p:nvSpPr>
            <p:cNvPr id="43068" name="Rectangle 58">
              <a:extLst>
                <a:ext uri="{FF2B5EF4-FFF2-40B4-BE49-F238E27FC236}">
                  <a16:creationId xmlns:a16="http://schemas.microsoft.com/office/drawing/2014/main" id="{1A96DE26-63BC-4EF3-B8B3-F46312911D8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7" y="3255"/>
              <a:ext cx="274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b="1">
                  <a:latin typeface="Comic Sans MS" panose="030F0702030302020204" pitchFamily="66" charset="0"/>
                </a:rPr>
                <a:t>3’</a:t>
              </a:r>
            </a:p>
          </p:txBody>
        </p:sp>
      </p:grpSp>
      <p:sp>
        <p:nvSpPr>
          <p:cNvPr id="43014" name="Footer Placeholder 61">
            <a:extLst>
              <a:ext uri="{FF2B5EF4-FFF2-40B4-BE49-F238E27FC236}">
                <a16:creationId xmlns:a16="http://schemas.microsoft.com/office/drawing/2014/main" id="{DBD01D47-EAA2-4952-8750-ED8775C355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400"/>
              <a:t>copyright cmassengale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 build="p" autoUpdateAnimBg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Number Placeholder 6">
            <a:extLst>
              <a:ext uri="{FF2B5EF4-FFF2-40B4-BE49-F238E27FC236}">
                <a16:creationId xmlns:a16="http://schemas.microsoft.com/office/drawing/2014/main" id="{BD540F81-5CA9-471A-B414-FC442E44F3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1CBDCE1A-E012-43BF-8521-7D7EB716A156}" type="slidenum">
              <a:rPr lang="en-US" altLang="en-US" sz="1400"/>
              <a:pPr eaLnBrk="1" hangingPunct="1"/>
              <a:t>35</a:t>
            </a:fld>
            <a:endParaRPr lang="en-US" altLang="en-US" sz="1400"/>
          </a:p>
        </p:txBody>
      </p:sp>
      <p:sp>
        <p:nvSpPr>
          <p:cNvPr id="63492" name="Rectangle 4">
            <a:extLst>
              <a:ext uri="{FF2B5EF4-FFF2-40B4-BE49-F238E27FC236}">
                <a16:creationId xmlns:a16="http://schemas.microsoft.com/office/drawing/2014/main" id="{E4A0D836-3C4D-478F-8A97-E242EC56BDB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19200" y="457200"/>
            <a:ext cx="71628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480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Replication of Strands</a:t>
            </a:r>
          </a:p>
        </p:txBody>
      </p:sp>
      <p:pic>
        <p:nvPicPr>
          <p:cNvPr id="44036" name="Picture 7" descr="lead lag strand">
            <a:extLst>
              <a:ext uri="{FF2B5EF4-FFF2-40B4-BE49-F238E27FC236}">
                <a16:creationId xmlns:a16="http://schemas.microsoft.com/office/drawing/2014/main" id="{12514A27-A2D3-4863-A213-1E87707E4A95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219200" y="2514600"/>
            <a:ext cx="7391400" cy="3657600"/>
          </a:xfrm>
          <a:noFill/>
        </p:spPr>
      </p:pic>
      <p:sp>
        <p:nvSpPr>
          <p:cNvPr id="44037" name="Line 9">
            <a:extLst>
              <a:ext uri="{FF2B5EF4-FFF2-40B4-BE49-F238E27FC236}">
                <a16:creationId xmlns:a16="http://schemas.microsoft.com/office/drawing/2014/main" id="{26B383DF-169E-4BCC-9FD8-FC93ADC228D4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8800" y="2667000"/>
            <a:ext cx="0" cy="1295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4038" name="Text Box 10">
            <a:extLst>
              <a:ext uri="{FF2B5EF4-FFF2-40B4-BE49-F238E27FC236}">
                <a16:creationId xmlns:a16="http://schemas.microsoft.com/office/drawing/2014/main" id="{6D63B78E-F018-422A-92AB-785AA4C552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1752600"/>
            <a:ext cx="18288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A50021"/>
                </a:solidFill>
                <a:latin typeface="Comic Sans MS" panose="030F0702030302020204" pitchFamily="66" charset="0"/>
              </a:rPr>
              <a:t>Replication Fork</a:t>
            </a:r>
          </a:p>
        </p:txBody>
      </p:sp>
      <p:sp>
        <p:nvSpPr>
          <p:cNvPr id="44039" name="Line 11">
            <a:extLst>
              <a:ext uri="{FF2B5EF4-FFF2-40B4-BE49-F238E27FC236}">
                <a16:creationId xmlns:a16="http://schemas.microsoft.com/office/drawing/2014/main" id="{1B536B36-E5CB-4FB3-8887-3346691F92D0}"/>
              </a:ext>
            </a:extLst>
          </p:cNvPr>
          <p:cNvSpPr>
            <a:spLocks noChangeShapeType="1"/>
          </p:cNvSpPr>
          <p:nvPr/>
        </p:nvSpPr>
        <p:spPr bwMode="auto">
          <a:xfrm>
            <a:off x="8610600" y="2133600"/>
            <a:ext cx="0" cy="7620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4040" name="Text Box 12">
            <a:extLst>
              <a:ext uri="{FF2B5EF4-FFF2-40B4-BE49-F238E27FC236}">
                <a16:creationId xmlns:a16="http://schemas.microsoft.com/office/drawing/2014/main" id="{E258C7A3-4D56-496F-ABC8-CBA2892076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1752600"/>
            <a:ext cx="2362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A50021"/>
                </a:solidFill>
                <a:latin typeface="Comic Sans MS" panose="030F0702030302020204" pitchFamily="66" charset="0"/>
              </a:rPr>
              <a:t>Point of Origin</a:t>
            </a:r>
          </a:p>
        </p:txBody>
      </p:sp>
      <p:sp>
        <p:nvSpPr>
          <p:cNvPr id="44041" name="Footer Placeholder 10">
            <a:extLst>
              <a:ext uri="{FF2B5EF4-FFF2-40B4-BE49-F238E27FC236}">
                <a16:creationId xmlns:a16="http://schemas.microsoft.com/office/drawing/2014/main" id="{9A8EB779-F2C2-4235-96C0-FB9DBD1533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400"/>
              <a:t>copyright cmassengale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Number Placeholder 5">
            <a:extLst>
              <a:ext uri="{FF2B5EF4-FFF2-40B4-BE49-F238E27FC236}">
                <a16:creationId xmlns:a16="http://schemas.microsoft.com/office/drawing/2014/main" id="{6341B7A0-20B2-493D-90A7-21FCD9D3D2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BE69132E-6C43-410F-82AC-D9AA18576509}" type="slidenum">
              <a:rPr lang="en-US" altLang="en-US" sz="1400"/>
              <a:pPr eaLnBrk="1" hangingPunct="1"/>
              <a:t>36</a:t>
            </a:fld>
            <a:endParaRPr lang="en-US" altLang="en-US" sz="1400"/>
          </a:p>
        </p:txBody>
      </p:sp>
      <p:sp>
        <p:nvSpPr>
          <p:cNvPr id="30722" name="Rectangle 2">
            <a:extLst>
              <a:ext uri="{FF2B5EF4-FFF2-40B4-BE49-F238E27FC236}">
                <a16:creationId xmlns:a16="http://schemas.microsoft.com/office/drawing/2014/main" id="{4B17D23F-13EE-448B-9A93-70D4508DFA1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752600" y="609600"/>
            <a:ext cx="6705600" cy="762000"/>
          </a:xfrm>
        </p:spPr>
        <p:txBody>
          <a:bodyPr lIns="90488" tIns="44450" rIns="90488" bIns="44450"/>
          <a:lstStyle/>
          <a:p>
            <a:pPr eaLnBrk="1" hangingPunct="1">
              <a:defRPr/>
            </a:pPr>
            <a:r>
              <a:rPr lang="en-US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Proofreading New DNA</a:t>
            </a:r>
          </a:p>
        </p:txBody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BA8C7F4B-B9F7-4E13-8EAB-2FDD2EF6F1B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143000" y="1752600"/>
            <a:ext cx="7620000" cy="4343400"/>
          </a:xfrm>
        </p:spPr>
        <p:txBody>
          <a:bodyPr lIns="90488" tIns="44450" rIns="90488" bIns="44450"/>
          <a:lstStyle/>
          <a:p>
            <a:pPr eaLnBrk="1" hangingPunct="1">
              <a:defRPr/>
            </a:pPr>
            <a:r>
              <a:rPr lang="en-US" b="1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DNA polymerase initially makes about </a:t>
            </a:r>
            <a:r>
              <a:rPr lang="en-US" b="1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1 in 10,000</a:t>
            </a:r>
            <a:r>
              <a:rPr lang="en-US" b="1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 base pairing errors</a:t>
            </a:r>
          </a:p>
          <a:p>
            <a:pPr eaLnBrk="1" hangingPunct="1">
              <a:defRPr/>
            </a:pPr>
            <a:r>
              <a:rPr lang="en-US" b="1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Enzymes</a:t>
            </a:r>
            <a:r>
              <a:rPr lang="en-US" b="1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 proofread and correct these mistakes</a:t>
            </a:r>
          </a:p>
          <a:p>
            <a:pPr eaLnBrk="1" hangingPunct="1">
              <a:defRPr/>
            </a:pPr>
            <a:r>
              <a:rPr lang="en-US" b="1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The new error rate for DNA that has been proofread is </a:t>
            </a:r>
            <a:r>
              <a:rPr lang="en-US" b="1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1 in 1 billion</a:t>
            </a:r>
            <a:r>
              <a:rPr lang="en-US" b="1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 base pairing errors</a:t>
            </a:r>
            <a:endParaRPr lang="en-US" b="1">
              <a:latin typeface="Comic Sans MS" pitchFamily="66" charset="0"/>
            </a:endParaRPr>
          </a:p>
        </p:txBody>
      </p:sp>
      <p:sp>
        <p:nvSpPr>
          <p:cNvPr id="45061" name="Footer Placeholder 6">
            <a:extLst>
              <a:ext uri="{FF2B5EF4-FFF2-40B4-BE49-F238E27FC236}">
                <a16:creationId xmlns:a16="http://schemas.microsoft.com/office/drawing/2014/main" id="{122E592C-FA9F-4B64-B142-A853653CA1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400"/>
              <a:t>copyright cmassengale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3" grpId="0" build="p" autoUpdateAnimBg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Number Placeholder 5">
            <a:extLst>
              <a:ext uri="{FF2B5EF4-FFF2-40B4-BE49-F238E27FC236}">
                <a16:creationId xmlns:a16="http://schemas.microsoft.com/office/drawing/2014/main" id="{C0F2E18E-E320-4C8E-B3B6-6A9C859EED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8BA021E4-ECFB-4CCF-A482-BF53B5D871EC}" type="slidenum">
              <a:rPr lang="en-US" altLang="en-US" sz="1400"/>
              <a:pPr eaLnBrk="1" hangingPunct="1"/>
              <a:t>37</a:t>
            </a:fld>
            <a:endParaRPr lang="en-US" altLang="en-US" sz="1400"/>
          </a:p>
        </p:txBody>
      </p:sp>
      <p:sp>
        <p:nvSpPr>
          <p:cNvPr id="31746" name="Rectangle 2">
            <a:extLst>
              <a:ext uri="{FF2B5EF4-FFF2-40B4-BE49-F238E27FC236}">
                <a16:creationId xmlns:a16="http://schemas.microsoft.com/office/drawing/2014/main" id="{0F1CFAE7-8DCE-4430-80AC-3C717F2F1B8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143000" y="304800"/>
            <a:ext cx="7315200" cy="1066800"/>
          </a:xfrm>
        </p:spPr>
        <p:txBody>
          <a:bodyPr lIns="90488" tIns="44450" rIns="90488" bIns="44450"/>
          <a:lstStyle/>
          <a:p>
            <a:pPr eaLnBrk="1" hangingPunct="1">
              <a:defRPr/>
            </a:pPr>
            <a:r>
              <a:rPr lang="en-US" sz="4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Semiconservative Model of Replication</a:t>
            </a:r>
          </a:p>
        </p:txBody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1BF75BCD-8CEA-448A-8291-7CACA156B69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371600" y="1600200"/>
            <a:ext cx="7391400" cy="4495800"/>
          </a:xfrm>
        </p:spPr>
        <p:txBody>
          <a:bodyPr lIns="90488" tIns="44450" rIns="90488" bIns="44450"/>
          <a:lstStyle/>
          <a:p>
            <a:pPr eaLnBrk="1" hangingPunct="1">
              <a:defRPr/>
            </a:pPr>
            <a:r>
              <a:rPr lang="en-US" sz="2800" b="1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Idea presented by </a:t>
            </a:r>
            <a:r>
              <a:rPr lang="en-US" sz="2800" b="1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Watson &amp; Crick</a:t>
            </a:r>
          </a:p>
          <a:p>
            <a:pPr eaLnBrk="1" hangingPunct="1">
              <a:defRPr/>
            </a:pPr>
            <a:r>
              <a:rPr lang="en-US" sz="2800" b="1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The</a:t>
            </a:r>
            <a:r>
              <a:rPr lang="en-US" sz="2800" b="1">
                <a:latin typeface="Comic Sans MS" pitchFamily="66" charset="0"/>
              </a:rPr>
              <a:t> two strands of the parental molecule separate, and each acts as a </a:t>
            </a:r>
            <a:r>
              <a:rPr lang="en-US" sz="2800" b="1">
                <a:solidFill>
                  <a:srgbClr val="A50021"/>
                </a:solidFill>
                <a:latin typeface="Comic Sans MS" pitchFamily="66" charset="0"/>
              </a:rPr>
              <a:t>template</a:t>
            </a:r>
            <a:r>
              <a:rPr lang="en-US" sz="2800" b="1">
                <a:latin typeface="Comic Sans MS" pitchFamily="66" charset="0"/>
              </a:rPr>
              <a:t> for a </a:t>
            </a:r>
            <a:r>
              <a:rPr lang="en-US" sz="2800" b="1">
                <a:solidFill>
                  <a:srgbClr val="000066"/>
                </a:solidFill>
                <a:latin typeface="Comic Sans MS" pitchFamily="66" charset="0"/>
              </a:rPr>
              <a:t>new complementary strand</a:t>
            </a:r>
          </a:p>
          <a:p>
            <a:pPr eaLnBrk="1" hangingPunct="1">
              <a:defRPr/>
            </a:pPr>
            <a:r>
              <a:rPr lang="en-US" b="1">
                <a:latin typeface="Comic Sans MS" pitchFamily="66" charset="0"/>
              </a:rPr>
              <a:t>New DNA consists of 1 PARENTAL (original) and 1 NEW strand of DNA</a:t>
            </a:r>
          </a:p>
        </p:txBody>
      </p:sp>
      <p:grpSp>
        <p:nvGrpSpPr>
          <p:cNvPr id="2" name="Group 4">
            <a:extLst>
              <a:ext uri="{FF2B5EF4-FFF2-40B4-BE49-F238E27FC236}">
                <a16:creationId xmlns:a16="http://schemas.microsoft.com/office/drawing/2014/main" id="{AE9D53D4-4225-4C82-B2A9-307158470273}"/>
              </a:ext>
            </a:extLst>
          </p:cNvPr>
          <p:cNvGrpSpPr>
            <a:grpSpLocks/>
          </p:cNvGrpSpPr>
          <p:nvPr/>
        </p:nvGrpSpPr>
        <p:grpSpPr bwMode="auto">
          <a:xfrm>
            <a:off x="1981200" y="5410200"/>
            <a:ext cx="2159000" cy="708025"/>
            <a:chOff x="1072" y="3250"/>
            <a:chExt cx="1360" cy="446"/>
          </a:xfrm>
        </p:grpSpPr>
        <p:sp>
          <p:nvSpPr>
            <p:cNvPr id="46096" name="Line 5">
              <a:extLst>
                <a:ext uri="{FF2B5EF4-FFF2-40B4-BE49-F238E27FC236}">
                  <a16:creationId xmlns:a16="http://schemas.microsoft.com/office/drawing/2014/main" id="{147A653D-2B21-4122-A983-E85F792C39A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72" y="3552"/>
              <a:ext cx="1360" cy="0"/>
            </a:xfrm>
            <a:prstGeom prst="line">
              <a:avLst/>
            </a:prstGeom>
            <a:noFill/>
            <a:ln w="50800">
              <a:solidFill>
                <a:srgbClr val="00279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097" name="Line 6">
              <a:extLst>
                <a:ext uri="{FF2B5EF4-FFF2-40B4-BE49-F238E27FC236}">
                  <a16:creationId xmlns:a16="http://schemas.microsoft.com/office/drawing/2014/main" id="{7C1691BB-5249-44B9-B763-84B178A80C9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72" y="3696"/>
              <a:ext cx="1360" cy="0"/>
            </a:xfrm>
            <a:prstGeom prst="line">
              <a:avLst/>
            </a:prstGeom>
            <a:noFill/>
            <a:ln w="50800">
              <a:solidFill>
                <a:srgbClr val="00279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098" name="Rectangle 7">
              <a:extLst>
                <a:ext uri="{FF2B5EF4-FFF2-40B4-BE49-F238E27FC236}">
                  <a16:creationId xmlns:a16="http://schemas.microsoft.com/office/drawing/2014/main" id="{F7A6FAD1-6F35-4374-8B53-AD6CC903BD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95" y="3250"/>
              <a:ext cx="1071" cy="2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1800" b="1">
                  <a:solidFill>
                    <a:srgbClr val="009688"/>
                  </a:solidFill>
                  <a:latin typeface="Comic Sans MS" panose="030F0702030302020204" pitchFamily="66" charset="0"/>
                </a:rPr>
                <a:t>Parental DNA</a:t>
              </a:r>
            </a:p>
          </p:txBody>
        </p:sp>
      </p:grpSp>
      <p:grpSp>
        <p:nvGrpSpPr>
          <p:cNvPr id="3" name="Group 8">
            <a:extLst>
              <a:ext uri="{FF2B5EF4-FFF2-40B4-BE49-F238E27FC236}">
                <a16:creationId xmlns:a16="http://schemas.microsoft.com/office/drawing/2014/main" id="{1C02CCA7-F59A-44B1-82C7-9622DB8EC650}"/>
              </a:ext>
            </a:extLst>
          </p:cNvPr>
          <p:cNvGrpSpPr>
            <a:grpSpLocks/>
          </p:cNvGrpSpPr>
          <p:nvPr/>
        </p:nvGrpSpPr>
        <p:grpSpPr bwMode="auto">
          <a:xfrm>
            <a:off x="4343400" y="4953000"/>
            <a:ext cx="3386138" cy="1622425"/>
            <a:chOff x="2598" y="3010"/>
            <a:chExt cx="2133" cy="1022"/>
          </a:xfrm>
        </p:grpSpPr>
        <p:sp>
          <p:nvSpPr>
            <p:cNvPr id="46088" name="Line 9">
              <a:extLst>
                <a:ext uri="{FF2B5EF4-FFF2-40B4-BE49-F238E27FC236}">
                  <a16:creationId xmlns:a16="http://schemas.microsoft.com/office/drawing/2014/main" id="{8A9511AF-7C23-4A23-ADFC-A536527D708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600" y="3400"/>
              <a:ext cx="368" cy="16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089" name="Line 10">
              <a:extLst>
                <a:ext uri="{FF2B5EF4-FFF2-40B4-BE49-F238E27FC236}">
                  <a16:creationId xmlns:a16="http://schemas.microsoft.com/office/drawing/2014/main" id="{9A38C281-BF8F-4035-8740-E0C58B66F8D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98" y="3711"/>
              <a:ext cx="372" cy="11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090" name="Line 11">
              <a:extLst>
                <a:ext uri="{FF2B5EF4-FFF2-40B4-BE49-F238E27FC236}">
                  <a16:creationId xmlns:a16="http://schemas.microsoft.com/office/drawing/2014/main" id="{EE81470C-CD92-4CA1-9E77-A707E9AE249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28" y="3216"/>
              <a:ext cx="1360" cy="0"/>
            </a:xfrm>
            <a:prstGeom prst="line">
              <a:avLst/>
            </a:prstGeom>
            <a:noFill/>
            <a:ln w="50800">
              <a:solidFill>
                <a:srgbClr val="00279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091" name="Line 12">
              <a:extLst>
                <a:ext uri="{FF2B5EF4-FFF2-40B4-BE49-F238E27FC236}">
                  <a16:creationId xmlns:a16="http://schemas.microsoft.com/office/drawing/2014/main" id="{39E56C3F-3811-46D1-9DEF-FC2217373E7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28" y="3408"/>
              <a:ext cx="1360" cy="0"/>
            </a:xfrm>
            <a:prstGeom prst="line">
              <a:avLst/>
            </a:prstGeom>
            <a:noFill/>
            <a:ln w="50800">
              <a:solidFill>
                <a:srgbClr val="B5006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092" name="Line 13">
              <a:extLst>
                <a:ext uri="{FF2B5EF4-FFF2-40B4-BE49-F238E27FC236}">
                  <a16:creationId xmlns:a16="http://schemas.microsoft.com/office/drawing/2014/main" id="{1D815EF4-8575-4C12-A248-33E986FE77D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28" y="4032"/>
              <a:ext cx="1360" cy="0"/>
            </a:xfrm>
            <a:prstGeom prst="line">
              <a:avLst/>
            </a:prstGeom>
            <a:noFill/>
            <a:ln w="50800">
              <a:solidFill>
                <a:srgbClr val="00279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093" name="Line 14">
              <a:extLst>
                <a:ext uri="{FF2B5EF4-FFF2-40B4-BE49-F238E27FC236}">
                  <a16:creationId xmlns:a16="http://schemas.microsoft.com/office/drawing/2014/main" id="{BAEB7B85-EFB8-4199-8993-D57B8B9DA7F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28" y="3840"/>
              <a:ext cx="1360" cy="0"/>
            </a:xfrm>
            <a:prstGeom prst="line">
              <a:avLst/>
            </a:prstGeom>
            <a:noFill/>
            <a:ln w="50800">
              <a:solidFill>
                <a:srgbClr val="B5006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094" name="Rectangle 15">
              <a:extLst>
                <a:ext uri="{FF2B5EF4-FFF2-40B4-BE49-F238E27FC236}">
                  <a16:creationId xmlns:a16="http://schemas.microsoft.com/office/drawing/2014/main" id="{366151ED-7749-4562-A161-68648DD69D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91" y="3010"/>
              <a:ext cx="1140" cy="2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1800" b="1">
                  <a:solidFill>
                    <a:srgbClr val="009688"/>
                  </a:solidFill>
                  <a:latin typeface="Comic Sans MS" panose="030F0702030302020204" pitchFamily="66" charset="0"/>
                </a:rPr>
                <a:t>DNA Template</a:t>
              </a:r>
            </a:p>
          </p:txBody>
        </p:sp>
        <p:sp>
          <p:nvSpPr>
            <p:cNvPr id="46095" name="Rectangle 16">
              <a:extLst>
                <a:ext uri="{FF2B5EF4-FFF2-40B4-BE49-F238E27FC236}">
                  <a16:creationId xmlns:a16="http://schemas.microsoft.com/office/drawing/2014/main" id="{6E3F8947-3309-444E-A14A-421C2E784AC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91" y="3394"/>
              <a:ext cx="799" cy="2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1800" b="1">
                  <a:solidFill>
                    <a:srgbClr val="B50069"/>
                  </a:solidFill>
                  <a:latin typeface="Comic Sans MS" panose="030F0702030302020204" pitchFamily="66" charset="0"/>
                </a:rPr>
                <a:t>New DNA</a:t>
              </a:r>
            </a:p>
          </p:txBody>
        </p:sp>
      </p:grpSp>
      <p:sp>
        <p:nvSpPr>
          <p:cNvPr id="46087" name="Footer Placeholder 19">
            <a:extLst>
              <a:ext uri="{FF2B5EF4-FFF2-40B4-BE49-F238E27FC236}">
                <a16:creationId xmlns:a16="http://schemas.microsoft.com/office/drawing/2014/main" id="{77E4DF09-5CA2-469E-89B0-54E683DEA5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400"/>
              <a:t>copyright cmassengale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7" grpId="0" build="p" autoUpdateAnimBg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Number Placeholder 5">
            <a:extLst>
              <a:ext uri="{FF2B5EF4-FFF2-40B4-BE49-F238E27FC236}">
                <a16:creationId xmlns:a16="http://schemas.microsoft.com/office/drawing/2014/main" id="{87067BED-AD18-4CAA-8CF9-142A0E4BAC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458491F6-2D63-4672-B4EF-EDCAED2B7223}" type="slidenum">
              <a:rPr lang="en-US" altLang="en-US" sz="1400"/>
              <a:pPr eaLnBrk="1" hangingPunct="1"/>
              <a:t>38</a:t>
            </a:fld>
            <a:endParaRPr lang="en-US" altLang="en-US" sz="1400"/>
          </a:p>
        </p:txBody>
      </p:sp>
      <p:sp>
        <p:nvSpPr>
          <p:cNvPr id="32770" name="Rectangle 2">
            <a:extLst>
              <a:ext uri="{FF2B5EF4-FFF2-40B4-BE49-F238E27FC236}">
                <a16:creationId xmlns:a16="http://schemas.microsoft.com/office/drawing/2014/main" id="{96FAE5AB-BF99-4BA2-878A-A4415E58A83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304800"/>
            <a:ext cx="6477000" cy="990600"/>
          </a:xfrm>
        </p:spPr>
        <p:txBody>
          <a:bodyPr lIns="90488" tIns="44450" rIns="90488" bIns="44450"/>
          <a:lstStyle/>
          <a:p>
            <a:pPr eaLnBrk="1" hangingPunct="1">
              <a:defRPr/>
            </a:pPr>
            <a:r>
              <a:rPr lang="en-US">
                <a:solidFill>
                  <a:srgbClr val="00279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DNA Damage &amp; Repair</a:t>
            </a:r>
            <a:endParaRPr lang="en-US"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</a:endParaRPr>
          </a:p>
        </p:txBody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id="{561DD546-E1A2-4641-BA95-A5C4B442DA1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447800" y="1371600"/>
            <a:ext cx="7239000" cy="4724400"/>
          </a:xfrm>
          <a:noFill/>
        </p:spPr>
        <p:txBody>
          <a:bodyPr lIns="90488" tIns="44450" rIns="90488" bIns="44450"/>
          <a:lstStyle/>
          <a:p>
            <a:pPr eaLnBrk="1" hangingPunct="1"/>
            <a:r>
              <a:rPr lang="en-US" altLang="en-US" sz="2800" b="1">
                <a:solidFill>
                  <a:srgbClr val="A50021"/>
                </a:solidFill>
                <a:latin typeface="Comic Sans MS" panose="030F0702030302020204" pitchFamily="66" charset="0"/>
              </a:rPr>
              <a:t>Chemicals &amp; ultraviolet radiation</a:t>
            </a:r>
            <a:r>
              <a:rPr lang="en-US" altLang="en-US" sz="2800" b="1">
                <a:latin typeface="Comic Sans MS" panose="030F0702030302020204" pitchFamily="66" charset="0"/>
              </a:rPr>
              <a:t> damage the DNA in our body cells</a:t>
            </a:r>
          </a:p>
          <a:p>
            <a:pPr eaLnBrk="1" hangingPunct="1"/>
            <a:r>
              <a:rPr lang="en-US" altLang="en-US" sz="2800" b="1">
                <a:latin typeface="Comic Sans MS" panose="030F0702030302020204" pitchFamily="66" charset="0"/>
              </a:rPr>
              <a:t>Cells must </a:t>
            </a:r>
            <a:r>
              <a:rPr lang="en-US" altLang="en-US" sz="2800" b="1">
                <a:solidFill>
                  <a:srgbClr val="000066"/>
                </a:solidFill>
                <a:latin typeface="Comic Sans MS" panose="030F0702030302020204" pitchFamily="66" charset="0"/>
              </a:rPr>
              <a:t>continuously</a:t>
            </a:r>
            <a:r>
              <a:rPr lang="en-US" altLang="en-US" sz="2800" b="1">
                <a:latin typeface="Comic Sans MS" panose="030F0702030302020204" pitchFamily="66" charset="0"/>
              </a:rPr>
              <a:t> repair DAMAGED DNA</a:t>
            </a:r>
          </a:p>
          <a:p>
            <a:pPr eaLnBrk="1" hangingPunct="1"/>
            <a:r>
              <a:rPr lang="en-US" altLang="en-US" sz="2800" b="1">
                <a:solidFill>
                  <a:srgbClr val="A50021"/>
                </a:solidFill>
                <a:latin typeface="Comic Sans MS" panose="030F0702030302020204" pitchFamily="66" charset="0"/>
              </a:rPr>
              <a:t>Excision repair</a:t>
            </a:r>
            <a:r>
              <a:rPr lang="en-US" altLang="en-US" sz="2800" b="1">
                <a:latin typeface="Comic Sans MS" panose="030F0702030302020204" pitchFamily="66" charset="0"/>
              </a:rPr>
              <a:t> occurs when any of over 50 repair enzymes remove damaged parts of DNA</a:t>
            </a:r>
          </a:p>
          <a:p>
            <a:pPr eaLnBrk="1" hangingPunct="1"/>
            <a:r>
              <a:rPr lang="en-US" altLang="en-US" sz="2800" b="1">
                <a:solidFill>
                  <a:srgbClr val="A50021"/>
                </a:solidFill>
                <a:latin typeface="Comic Sans MS" panose="030F0702030302020204" pitchFamily="66" charset="0"/>
              </a:rPr>
              <a:t>DNA polymerase and DNA ligase</a:t>
            </a:r>
            <a:r>
              <a:rPr lang="en-US" altLang="en-US" sz="2800" b="1">
                <a:latin typeface="Comic Sans MS" panose="030F0702030302020204" pitchFamily="66" charset="0"/>
              </a:rPr>
              <a:t> replace and bond the new nucleotides together</a:t>
            </a:r>
          </a:p>
        </p:txBody>
      </p:sp>
      <p:sp>
        <p:nvSpPr>
          <p:cNvPr id="47109" name="Footer Placeholder 6">
            <a:extLst>
              <a:ext uri="{FF2B5EF4-FFF2-40B4-BE49-F238E27FC236}">
                <a16:creationId xmlns:a16="http://schemas.microsoft.com/office/drawing/2014/main" id="{15DA5C65-F798-4570-8E1F-7B10F376F5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400"/>
              <a:t>copyright cmassengale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1" grpId="0" build="p" autoUpdateAnimBg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Number Placeholder 5">
            <a:extLst>
              <a:ext uri="{FF2B5EF4-FFF2-40B4-BE49-F238E27FC236}">
                <a16:creationId xmlns:a16="http://schemas.microsoft.com/office/drawing/2014/main" id="{93B01E4F-DA52-41F2-A980-F3CE6DC126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A6A29EF9-14DF-498D-B85D-5464306CD506}" type="slidenum">
              <a:rPr lang="en-US" altLang="en-US" sz="1400"/>
              <a:pPr eaLnBrk="1" hangingPunct="1"/>
              <a:t>39</a:t>
            </a:fld>
            <a:endParaRPr lang="en-US" altLang="en-US" sz="1400"/>
          </a:p>
        </p:txBody>
      </p:sp>
      <p:sp>
        <p:nvSpPr>
          <p:cNvPr id="33794" name="Rectangle 2">
            <a:extLst>
              <a:ext uri="{FF2B5EF4-FFF2-40B4-BE49-F238E27FC236}">
                <a16:creationId xmlns:a16="http://schemas.microsoft.com/office/drawing/2014/main" id="{02B94A48-000F-480F-B29D-D48988182AD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381000"/>
            <a:ext cx="6477000" cy="838200"/>
          </a:xfrm>
        </p:spPr>
        <p:txBody>
          <a:bodyPr/>
          <a:lstStyle/>
          <a:p>
            <a:pPr eaLnBrk="1" hangingPunct="1">
              <a:defRPr/>
            </a:pPr>
            <a:r>
              <a:rPr lang="en-US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Question:</a:t>
            </a:r>
          </a:p>
        </p:txBody>
      </p:sp>
      <p:sp>
        <p:nvSpPr>
          <p:cNvPr id="33795" name="Rectangle 3">
            <a:extLst>
              <a:ext uri="{FF2B5EF4-FFF2-40B4-BE49-F238E27FC236}">
                <a16:creationId xmlns:a16="http://schemas.microsoft.com/office/drawing/2014/main" id="{308AEA39-4C58-4E6F-BA6D-2D1E022A70E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81200" y="1600200"/>
            <a:ext cx="6477000" cy="44958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>
                <a:latin typeface="Comic Sans MS" pitchFamily="66" charset="0"/>
              </a:rPr>
              <a:t>What would be the complementary DNA strand for the following DNA sequence?</a:t>
            </a:r>
          </a:p>
          <a:p>
            <a:pPr eaLnBrk="1" hangingPunct="1">
              <a:buFontTx/>
              <a:buNone/>
              <a:defRPr/>
            </a:pPr>
            <a:endParaRPr lang="en-US" sz="3600" b="1">
              <a:latin typeface="Comic Sans MS" pitchFamily="66" charset="0"/>
            </a:endParaRPr>
          </a:p>
          <a:p>
            <a:pPr eaLnBrk="1" hangingPunct="1">
              <a:buFontTx/>
              <a:buNone/>
              <a:defRPr/>
            </a:pPr>
            <a:r>
              <a:rPr lang="en-US" sz="4400" b="1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sz="4400" b="1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DNA 5’-CGTATG-3’</a:t>
            </a:r>
          </a:p>
        </p:txBody>
      </p:sp>
      <p:sp>
        <p:nvSpPr>
          <p:cNvPr id="48133" name="Footer Placeholder 6">
            <a:extLst>
              <a:ext uri="{FF2B5EF4-FFF2-40B4-BE49-F238E27FC236}">
                <a16:creationId xmlns:a16="http://schemas.microsoft.com/office/drawing/2014/main" id="{051B953F-4201-4BD0-B95D-E152560E6A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400"/>
              <a:t>copyright cmassengale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5">
            <a:extLst>
              <a:ext uri="{FF2B5EF4-FFF2-40B4-BE49-F238E27FC236}">
                <a16:creationId xmlns:a16="http://schemas.microsoft.com/office/drawing/2014/main" id="{47371F71-858F-4962-8C37-3E0A3548F4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CAF1993B-8659-4475-953A-676FABFA95FF}" type="slidenum">
              <a:rPr lang="en-US" altLang="en-US" sz="1400"/>
              <a:pPr eaLnBrk="1" hangingPunct="1"/>
              <a:t>4</a:t>
            </a:fld>
            <a:endParaRPr lang="en-US" altLang="en-US" sz="1400"/>
          </a:p>
        </p:txBody>
      </p:sp>
      <p:sp>
        <p:nvSpPr>
          <p:cNvPr id="13314" name="Rectangle 2">
            <a:extLst>
              <a:ext uri="{FF2B5EF4-FFF2-40B4-BE49-F238E27FC236}">
                <a16:creationId xmlns:a16="http://schemas.microsoft.com/office/drawing/2014/main" id="{B52428C1-AE3E-4E3B-BCA5-B08EE15FF3F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381000"/>
            <a:ext cx="6477000" cy="914400"/>
          </a:xfrm>
        </p:spPr>
        <p:txBody>
          <a:bodyPr lIns="90488" tIns="44450" rIns="90488" bIns="44450"/>
          <a:lstStyle/>
          <a:p>
            <a:pPr eaLnBrk="1" hangingPunct="1">
              <a:defRPr/>
            </a:pPr>
            <a:r>
              <a:rPr lang="en-US">
                <a:solidFill>
                  <a:srgbClr val="00279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Chargaff’s Rule</a:t>
            </a:r>
            <a:endParaRPr lang="en-US"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</a:endParaRP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058E6B0E-2FCD-4489-B968-CBC464F89A1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81200" y="1371600"/>
            <a:ext cx="6477000" cy="4724400"/>
          </a:xfrm>
        </p:spPr>
        <p:txBody>
          <a:bodyPr lIns="90488" tIns="44450" rIns="90488" bIns="44450"/>
          <a:lstStyle/>
          <a:p>
            <a:pPr eaLnBrk="1" hangingPunct="1">
              <a:defRPr/>
            </a:pPr>
            <a:r>
              <a:rPr lang="en-US" b="1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Adenine</a:t>
            </a:r>
            <a:r>
              <a:rPr lang="en-US" b="1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 </a:t>
            </a:r>
            <a:r>
              <a:rPr lang="en-US" b="1">
                <a:latin typeface="Comic Sans MS" pitchFamily="66" charset="0"/>
              </a:rPr>
              <a:t>must pair with </a:t>
            </a:r>
            <a:r>
              <a:rPr lang="en-US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Thymine</a:t>
            </a:r>
            <a:endParaRPr lang="en-US" b="1">
              <a:solidFill>
                <a:srgbClr val="000066"/>
              </a:solidFill>
              <a:latin typeface="Comic Sans MS" pitchFamily="66" charset="0"/>
            </a:endParaRPr>
          </a:p>
          <a:p>
            <a:pPr eaLnBrk="1" hangingPunct="1">
              <a:defRPr/>
            </a:pPr>
            <a:r>
              <a:rPr lang="en-US" b="1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Guanine</a:t>
            </a:r>
            <a:r>
              <a:rPr lang="en-US" b="1">
                <a:latin typeface="Comic Sans MS" pitchFamily="66" charset="0"/>
              </a:rPr>
              <a:t> must pair with </a:t>
            </a:r>
            <a:r>
              <a:rPr lang="en-US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Cytosine</a:t>
            </a:r>
            <a:endParaRPr lang="en-US" b="1">
              <a:solidFill>
                <a:srgbClr val="000066"/>
              </a:solidFill>
              <a:latin typeface="Comic Sans MS" pitchFamily="66" charset="0"/>
            </a:endParaRPr>
          </a:p>
          <a:p>
            <a:pPr eaLnBrk="1" hangingPunct="1">
              <a:defRPr/>
            </a:pPr>
            <a:r>
              <a:rPr lang="en-US" b="1">
                <a:latin typeface="Comic Sans MS" pitchFamily="66" charset="0"/>
              </a:rPr>
              <a:t>The bases form weak hydrogen bonds</a:t>
            </a:r>
            <a:endParaRPr lang="en-US" b="1">
              <a:solidFill>
                <a:srgbClr val="000066"/>
              </a:solidFill>
              <a:latin typeface="Comic Sans MS" pitchFamily="66" charset="0"/>
            </a:endParaRPr>
          </a:p>
        </p:txBody>
      </p:sp>
      <p:grpSp>
        <p:nvGrpSpPr>
          <p:cNvPr id="2" name="Group 4">
            <a:extLst>
              <a:ext uri="{FF2B5EF4-FFF2-40B4-BE49-F238E27FC236}">
                <a16:creationId xmlns:a16="http://schemas.microsoft.com/office/drawing/2014/main" id="{FEA5BAE3-88BA-440E-964A-12E4E190DB4F}"/>
              </a:ext>
            </a:extLst>
          </p:cNvPr>
          <p:cNvGrpSpPr>
            <a:grpSpLocks/>
          </p:cNvGrpSpPr>
          <p:nvPr/>
        </p:nvGrpSpPr>
        <p:grpSpPr bwMode="auto">
          <a:xfrm>
            <a:off x="5181600" y="5029200"/>
            <a:ext cx="3022600" cy="1219200"/>
            <a:chOff x="3264" y="3168"/>
            <a:chExt cx="1904" cy="768"/>
          </a:xfrm>
        </p:grpSpPr>
        <p:sp>
          <p:nvSpPr>
            <p:cNvPr id="10255" name="AutoShape 5">
              <a:extLst>
                <a:ext uri="{FF2B5EF4-FFF2-40B4-BE49-F238E27FC236}">
                  <a16:creationId xmlns:a16="http://schemas.microsoft.com/office/drawing/2014/main" id="{A4FD889B-B712-4C65-BA68-8B89B9F3E86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64" y="3424"/>
              <a:ext cx="544" cy="496"/>
            </a:xfrm>
            <a:prstGeom prst="hexagon">
              <a:avLst>
                <a:gd name="adj" fmla="val 27414"/>
                <a:gd name="vf" fmla="val 115470"/>
              </a:avLst>
            </a:prstGeom>
            <a:solidFill>
              <a:srgbClr val="9234DB"/>
            </a:solidFill>
            <a:ln w="508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256" name="AutoShape 6">
              <a:extLst>
                <a:ext uri="{FF2B5EF4-FFF2-40B4-BE49-F238E27FC236}">
                  <a16:creationId xmlns:a16="http://schemas.microsoft.com/office/drawing/2014/main" id="{77C5B2CE-252C-4DE7-BFCA-EA89365BC7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24" y="3424"/>
              <a:ext cx="544" cy="496"/>
            </a:xfrm>
            <a:prstGeom prst="hexagon">
              <a:avLst>
                <a:gd name="adj" fmla="val 27414"/>
                <a:gd name="vf" fmla="val 115470"/>
              </a:avLst>
            </a:prstGeom>
            <a:solidFill>
              <a:schemeClr val="accent2"/>
            </a:solidFill>
            <a:ln w="508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257" name="Line 7">
              <a:extLst>
                <a:ext uri="{FF2B5EF4-FFF2-40B4-BE49-F238E27FC236}">
                  <a16:creationId xmlns:a16="http://schemas.microsoft.com/office/drawing/2014/main" id="{599FED42-7301-4806-9ECE-CD2B6F42CEE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096" y="3408"/>
              <a:ext cx="640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58" name="Line 8">
              <a:extLst>
                <a:ext uri="{FF2B5EF4-FFF2-40B4-BE49-F238E27FC236}">
                  <a16:creationId xmlns:a16="http://schemas.microsoft.com/office/drawing/2014/main" id="{91DF9ECE-EB0D-4E62-956D-DF29EA9B42A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40" y="3696"/>
              <a:ext cx="352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59" name="Line 9">
              <a:extLst>
                <a:ext uri="{FF2B5EF4-FFF2-40B4-BE49-F238E27FC236}">
                  <a16:creationId xmlns:a16="http://schemas.microsoft.com/office/drawing/2014/main" id="{3172FA6F-3228-4ECE-85BE-4C6D6F14232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096" y="3936"/>
              <a:ext cx="640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60" name="Rectangle 10">
              <a:extLst>
                <a:ext uri="{FF2B5EF4-FFF2-40B4-BE49-F238E27FC236}">
                  <a16:creationId xmlns:a16="http://schemas.microsoft.com/office/drawing/2014/main" id="{9DC6A7B5-42E7-49A6-A008-7610D90CDA2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83" y="3514"/>
              <a:ext cx="266" cy="3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2800" b="1">
                  <a:latin typeface="Comic Sans MS" panose="030F0702030302020204" pitchFamily="66" charset="0"/>
                </a:rPr>
                <a:t>G</a:t>
              </a:r>
            </a:p>
          </p:txBody>
        </p:sp>
        <p:sp>
          <p:nvSpPr>
            <p:cNvPr id="10261" name="Rectangle 11">
              <a:extLst>
                <a:ext uri="{FF2B5EF4-FFF2-40B4-BE49-F238E27FC236}">
                  <a16:creationId xmlns:a16="http://schemas.microsoft.com/office/drawing/2014/main" id="{63F81415-9212-4DF4-A28A-71751BADA0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43" y="3466"/>
              <a:ext cx="253" cy="3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2800" b="1">
                  <a:latin typeface="Comic Sans MS" panose="030F0702030302020204" pitchFamily="66" charset="0"/>
                </a:rPr>
                <a:t>C</a:t>
              </a:r>
            </a:p>
          </p:txBody>
        </p:sp>
        <p:sp>
          <p:nvSpPr>
            <p:cNvPr id="10262" name="AutoShape 12">
              <a:extLst>
                <a:ext uri="{FF2B5EF4-FFF2-40B4-BE49-F238E27FC236}">
                  <a16:creationId xmlns:a16="http://schemas.microsoft.com/office/drawing/2014/main" id="{C83B0CB1-EBD0-472A-9A63-EAE3295573F2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3666107">
              <a:off x="3240" y="3192"/>
              <a:ext cx="528" cy="480"/>
            </a:xfrm>
            <a:prstGeom prst="pentagon">
              <a:avLst/>
            </a:prstGeom>
            <a:solidFill>
              <a:srgbClr val="9234DB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grpSp>
        <p:nvGrpSpPr>
          <p:cNvPr id="3" name="Group 13">
            <a:extLst>
              <a:ext uri="{FF2B5EF4-FFF2-40B4-BE49-F238E27FC236}">
                <a16:creationId xmlns:a16="http://schemas.microsoft.com/office/drawing/2014/main" id="{0B65DB7A-8E22-4E17-934A-B7AC92695E86}"/>
              </a:ext>
            </a:extLst>
          </p:cNvPr>
          <p:cNvGrpSpPr>
            <a:grpSpLocks/>
          </p:cNvGrpSpPr>
          <p:nvPr/>
        </p:nvGrpSpPr>
        <p:grpSpPr bwMode="auto">
          <a:xfrm>
            <a:off x="1524000" y="5029200"/>
            <a:ext cx="3022600" cy="1193800"/>
            <a:chOff x="784" y="3168"/>
            <a:chExt cx="1904" cy="752"/>
          </a:xfrm>
        </p:grpSpPr>
        <p:sp>
          <p:nvSpPr>
            <p:cNvPr id="10248" name="AutoShape 14">
              <a:extLst>
                <a:ext uri="{FF2B5EF4-FFF2-40B4-BE49-F238E27FC236}">
                  <a16:creationId xmlns:a16="http://schemas.microsoft.com/office/drawing/2014/main" id="{C811B8DE-3FBF-4FDB-806F-B9122E2068A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44" y="3424"/>
              <a:ext cx="544" cy="496"/>
            </a:xfrm>
            <a:prstGeom prst="hexagon">
              <a:avLst>
                <a:gd name="adj" fmla="val 27414"/>
                <a:gd name="vf" fmla="val 115470"/>
              </a:avLst>
            </a:prstGeom>
            <a:solidFill>
              <a:srgbClr val="FE9B03"/>
            </a:solidFill>
            <a:ln w="508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249" name="AutoShape 15">
              <a:extLst>
                <a:ext uri="{FF2B5EF4-FFF2-40B4-BE49-F238E27FC236}">
                  <a16:creationId xmlns:a16="http://schemas.microsoft.com/office/drawing/2014/main" id="{158E66EA-3809-4BB9-9E94-001B6340057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4" y="3424"/>
              <a:ext cx="544" cy="496"/>
            </a:xfrm>
            <a:prstGeom prst="hexagon">
              <a:avLst>
                <a:gd name="adj" fmla="val 27414"/>
                <a:gd name="vf" fmla="val 115470"/>
              </a:avLst>
            </a:prstGeom>
            <a:solidFill>
              <a:schemeClr val="hlink"/>
            </a:solidFill>
            <a:ln w="508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250" name="Line 16">
              <a:extLst>
                <a:ext uri="{FF2B5EF4-FFF2-40B4-BE49-F238E27FC236}">
                  <a16:creationId xmlns:a16="http://schemas.microsoft.com/office/drawing/2014/main" id="{9AC5230D-7E66-41FF-B6B1-C681D1B558E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60" y="3696"/>
              <a:ext cx="400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51" name="Line 17">
              <a:extLst>
                <a:ext uri="{FF2B5EF4-FFF2-40B4-BE49-F238E27FC236}">
                  <a16:creationId xmlns:a16="http://schemas.microsoft.com/office/drawing/2014/main" id="{7F352041-27A1-49B7-B394-AAA97D57C3E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16" y="3408"/>
              <a:ext cx="640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52" name="Rectangle 18">
              <a:extLst>
                <a:ext uri="{FF2B5EF4-FFF2-40B4-BE49-F238E27FC236}">
                  <a16:creationId xmlns:a16="http://schemas.microsoft.com/office/drawing/2014/main" id="{8BC1F788-E46E-4E5D-A0A0-FFD2FEE167A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51" y="3514"/>
              <a:ext cx="270" cy="3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2800" b="1">
                  <a:latin typeface="Comic Sans MS" panose="030F0702030302020204" pitchFamily="66" charset="0"/>
                </a:rPr>
                <a:t>T</a:t>
              </a:r>
            </a:p>
          </p:txBody>
        </p:sp>
        <p:sp>
          <p:nvSpPr>
            <p:cNvPr id="10253" name="Rectangle 19">
              <a:extLst>
                <a:ext uri="{FF2B5EF4-FFF2-40B4-BE49-F238E27FC236}">
                  <a16:creationId xmlns:a16="http://schemas.microsoft.com/office/drawing/2014/main" id="{BED70FC8-E3B2-4017-8072-48C50A8259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63" y="3514"/>
              <a:ext cx="278" cy="3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2800" b="1">
                  <a:latin typeface="Comic Sans MS" panose="030F0702030302020204" pitchFamily="66" charset="0"/>
                </a:rPr>
                <a:t>A</a:t>
              </a:r>
            </a:p>
          </p:txBody>
        </p:sp>
        <p:sp>
          <p:nvSpPr>
            <p:cNvPr id="10254" name="AutoShape 20">
              <a:extLst>
                <a:ext uri="{FF2B5EF4-FFF2-40B4-BE49-F238E27FC236}">
                  <a16:creationId xmlns:a16="http://schemas.microsoft.com/office/drawing/2014/main" id="{9A665574-966D-465F-B135-119888A6A254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775396">
              <a:off x="2160" y="3168"/>
              <a:ext cx="528" cy="480"/>
            </a:xfrm>
            <a:prstGeom prst="pentagon">
              <a:avLst/>
            </a:prstGeom>
            <a:solidFill>
              <a:srgbClr val="FE9B03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sp>
        <p:nvSpPr>
          <p:cNvPr id="10247" name="Footer Placeholder 23">
            <a:extLst>
              <a:ext uri="{FF2B5EF4-FFF2-40B4-BE49-F238E27FC236}">
                <a16:creationId xmlns:a16="http://schemas.microsoft.com/office/drawing/2014/main" id="{0815016B-1C87-4667-AE3E-52F959A52C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400"/>
              <a:t>copyright cmassengale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 autoUpdateAnimBg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Number Placeholder 5">
            <a:extLst>
              <a:ext uri="{FF2B5EF4-FFF2-40B4-BE49-F238E27FC236}">
                <a16:creationId xmlns:a16="http://schemas.microsoft.com/office/drawing/2014/main" id="{5A4A4C3D-A87A-4DA2-A6A7-C3CA1EA1EC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4E80DE02-7CE0-4D4E-900C-FF80EB94D3B6}" type="slidenum">
              <a:rPr lang="en-US" altLang="en-US" sz="1400"/>
              <a:pPr eaLnBrk="1" hangingPunct="1"/>
              <a:t>40</a:t>
            </a:fld>
            <a:endParaRPr lang="en-US" altLang="en-US" sz="1400"/>
          </a:p>
        </p:txBody>
      </p:sp>
      <p:sp>
        <p:nvSpPr>
          <p:cNvPr id="34818" name="Rectangle 2">
            <a:extLst>
              <a:ext uri="{FF2B5EF4-FFF2-40B4-BE49-F238E27FC236}">
                <a16:creationId xmlns:a16="http://schemas.microsoft.com/office/drawing/2014/main" id="{822F6964-005A-46D6-9276-C3F7382AD60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05000" y="914400"/>
            <a:ext cx="64770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48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Answer:</a:t>
            </a:r>
          </a:p>
        </p:txBody>
      </p:sp>
      <p:sp>
        <p:nvSpPr>
          <p:cNvPr id="34819" name="Rectangle 3">
            <a:extLst>
              <a:ext uri="{FF2B5EF4-FFF2-40B4-BE49-F238E27FC236}">
                <a16:creationId xmlns:a16="http://schemas.microsoft.com/office/drawing/2014/main" id="{CB09AEF0-7D45-476A-968F-B229B15A9D8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24000" y="2514600"/>
            <a:ext cx="6934200" cy="2209800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sz="4000" b="1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sz="4400" b="1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DNA  5’-CGTATG-3’</a:t>
            </a:r>
          </a:p>
          <a:p>
            <a:pPr eaLnBrk="1" hangingPunct="1">
              <a:buFontTx/>
              <a:buNone/>
              <a:defRPr/>
            </a:pPr>
            <a:r>
              <a:rPr lang="en-US" sz="4400" b="1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	DNA  3’-GCATAC-5’</a:t>
            </a:r>
          </a:p>
        </p:txBody>
      </p:sp>
      <p:sp>
        <p:nvSpPr>
          <p:cNvPr id="49157" name="Footer Placeholder 6">
            <a:extLst>
              <a:ext uri="{FF2B5EF4-FFF2-40B4-BE49-F238E27FC236}">
                <a16:creationId xmlns:a16="http://schemas.microsoft.com/office/drawing/2014/main" id="{61CF91B2-28CC-4D22-833F-28695D514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400"/>
              <a:t>copyright cmassengale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6">
            <a:extLst>
              <a:ext uri="{FF2B5EF4-FFF2-40B4-BE49-F238E27FC236}">
                <a16:creationId xmlns:a16="http://schemas.microsoft.com/office/drawing/2014/main" id="{BB688DA6-A885-4A48-88B0-A329E45CB6D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1EC6B726-05AE-4628-8067-F6E126B8D894}" type="slidenum">
              <a:rPr lang="en-US" altLang="en-US" sz="1400"/>
              <a:pPr eaLnBrk="1" hangingPunct="1"/>
              <a:t>41</a:t>
            </a:fld>
            <a:endParaRPr lang="en-US" altLang="en-US" sz="1400"/>
          </a:p>
        </p:txBody>
      </p:sp>
      <p:sp>
        <p:nvSpPr>
          <p:cNvPr id="50179" name="Footer Placeholder 4">
            <a:extLst>
              <a:ext uri="{FF2B5EF4-FFF2-40B4-BE49-F238E27FC236}">
                <a16:creationId xmlns:a16="http://schemas.microsoft.com/office/drawing/2014/main" id="{93FEEBB8-3D8A-4A51-9CBC-10A17AF19F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400"/>
              <a:t>copyright cmassengale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5">
            <a:extLst>
              <a:ext uri="{FF2B5EF4-FFF2-40B4-BE49-F238E27FC236}">
                <a16:creationId xmlns:a16="http://schemas.microsoft.com/office/drawing/2014/main" id="{B2EB96B4-7D20-4C7B-9C3D-5F09010114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8877A2ED-5C15-4B76-BF06-17F4AEBF01B8}" type="slidenum">
              <a:rPr lang="en-US" altLang="en-US" sz="1400"/>
              <a:pPr eaLnBrk="1" hangingPunct="1"/>
              <a:t>5</a:t>
            </a:fld>
            <a:endParaRPr lang="en-US" altLang="en-US" sz="1400"/>
          </a:p>
        </p:txBody>
      </p:sp>
      <p:sp>
        <p:nvSpPr>
          <p:cNvPr id="47106" name="Rectangle 2">
            <a:extLst>
              <a:ext uri="{FF2B5EF4-FFF2-40B4-BE49-F238E27FC236}">
                <a16:creationId xmlns:a16="http://schemas.microsoft.com/office/drawing/2014/main" id="{6106DFBF-3B9B-4086-A78C-A410A85F330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371600" y="457200"/>
            <a:ext cx="71628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DNA Structure</a:t>
            </a:r>
          </a:p>
        </p:txBody>
      </p:sp>
      <p:sp>
        <p:nvSpPr>
          <p:cNvPr id="47107" name="Rectangle 3">
            <a:extLst>
              <a:ext uri="{FF2B5EF4-FFF2-40B4-BE49-F238E27FC236}">
                <a16:creationId xmlns:a16="http://schemas.microsoft.com/office/drawing/2014/main" id="{23DEDC9A-4EF2-4077-877F-6935B7060CD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81200" y="1524000"/>
            <a:ext cx="6477000" cy="4572000"/>
          </a:xfrm>
        </p:spPr>
        <p:txBody>
          <a:bodyPr/>
          <a:lstStyle/>
          <a:p>
            <a:pPr eaLnBrk="1" hangingPunct="1"/>
            <a:r>
              <a:rPr lang="en-US" altLang="en-US" sz="3600" b="1">
                <a:solidFill>
                  <a:srgbClr val="A50021"/>
                </a:solidFill>
                <a:latin typeface="Comic Sans MS" panose="030F0702030302020204" pitchFamily="66" charset="0"/>
              </a:rPr>
              <a:t>Rosalind Franklin</a:t>
            </a:r>
            <a:r>
              <a:rPr lang="en-US" altLang="en-US" sz="3600" b="1">
                <a:latin typeface="Comic Sans MS" panose="030F0702030302020204" pitchFamily="66" charset="0"/>
              </a:rPr>
              <a:t> took diffraction </a:t>
            </a:r>
            <a:r>
              <a:rPr lang="en-US" altLang="en-US" sz="3600" b="1">
                <a:solidFill>
                  <a:srgbClr val="000066"/>
                </a:solidFill>
                <a:latin typeface="Comic Sans MS" panose="030F0702030302020204" pitchFamily="66" charset="0"/>
              </a:rPr>
              <a:t>x-ray</a:t>
            </a:r>
            <a:r>
              <a:rPr lang="en-US" altLang="en-US" sz="3600" b="1">
                <a:latin typeface="Comic Sans MS" panose="030F0702030302020204" pitchFamily="66" charset="0"/>
              </a:rPr>
              <a:t> photographs of DNA crystals</a:t>
            </a:r>
          </a:p>
          <a:p>
            <a:pPr eaLnBrk="1" hangingPunct="1"/>
            <a:r>
              <a:rPr lang="en-US" altLang="en-US" sz="3600" b="1">
                <a:latin typeface="Comic Sans MS" panose="030F0702030302020204" pitchFamily="66" charset="0"/>
              </a:rPr>
              <a:t>In the 1950’s, </a:t>
            </a:r>
            <a:r>
              <a:rPr lang="en-US" altLang="en-US" sz="3600" b="1">
                <a:solidFill>
                  <a:srgbClr val="A50021"/>
                </a:solidFill>
                <a:latin typeface="Comic Sans MS" panose="030F0702030302020204" pitchFamily="66" charset="0"/>
              </a:rPr>
              <a:t>Watson &amp; Crick</a:t>
            </a:r>
            <a:r>
              <a:rPr lang="en-US" altLang="en-US" sz="3600" b="1">
                <a:latin typeface="Comic Sans MS" panose="030F0702030302020204" pitchFamily="66" charset="0"/>
              </a:rPr>
              <a:t> built the </a:t>
            </a:r>
            <a:r>
              <a:rPr lang="en-US" altLang="en-US" sz="3600" b="1">
                <a:solidFill>
                  <a:srgbClr val="000066"/>
                </a:solidFill>
                <a:latin typeface="Comic Sans MS" panose="030F0702030302020204" pitchFamily="66" charset="0"/>
              </a:rPr>
              <a:t>first model</a:t>
            </a:r>
            <a:r>
              <a:rPr lang="en-US" altLang="en-US" sz="3600" b="1">
                <a:latin typeface="Comic Sans MS" panose="030F0702030302020204" pitchFamily="66" charset="0"/>
              </a:rPr>
              <a:t> of DNA using Franklin’s x-rays</a:t>
            </a:r>
          </a:p>
        </p:txBody>
      </p:sp>
      <p:sp>
        <p:nvSpPr>
          <p:cNvPr id="11269" name="Footer Placeholder 6">
            <a:extLst>
              <a:ext uri="{FF2B5EF4-FFF2-40B4-BE49-F238E27FC236}">
                <a16:creationId xmlns:a16="http://schemas.microsoft.com/office/drawing/2014/main" id="{902D221B-764C-4735-8344-E3542AB918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400"/>
              <a:t>copyright cmassengale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7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6">
            <a:extLst>
              <a:ext uri="{FF2B5EF4-FFF2-40B4-BE49-F238E27FC236}">
                <a16:creationId xmlns:a16="http://schemas.microsoft.com/office/drawing/2014/main" id="{42966CA5-9EB7-4898-9E61-1118ECF1086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9DEDF3E4-ACC9-4630-AE9D-DC57160FDB2A}" type="slidenum">
              <a:rPr lang="en-US" altLang="en-US" sz="1400"/>
              <a:pPr eaLnBrk="1" hangingPunct="1"/>
              <a:t>6</a:t>
            </a:fld>
            <a:endParaRPr lang="en-US" altLang="en-US" sz="1400"/>
          </a:p>
        </p:txBody>
      </p:sp>
      <p:sp>
        <p:nvSpPr>
          <p:cNvPr id="55298" name="Rectangle 2">
            <a:extLst>
              <a:ext uri="{FF2B5EF4-FFF2-40B4-BE49-F238E27FC236}">
                <a16:creationId xmlns:a16="http://schemas.microsoft.com/office/drawing/2014/main" id="{011423F3-A43A-4C76-A4F3-09F53485D6BF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914400"/>
            <a:ext cx="4038600" cy="2514600"/>
          </a:xfrm>
        </p:spPr>
        <p:txBody>
          <a:bodyPr/>
          <a:lstStyle/>
          <a:p>
            <a:pPr eaLnBrk="1" hangingPunct="1">
              <a:defRPr/>
            </a:pPr>
            <a:r>
              <a:rPr lang="en-US" sz="6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DNA Structure</a:t>
            </a:r>
            <a:endParaRPr lang="en-US" sz="600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13316" name="Footer Placeholder 5">
            <a:extLst>
              <a:ext uri="{FF2B5EF4-FFF2-40B4-BE49-F238E27FC236}">
                <a16:creationId xmlns:a16="http://schemas.microsoft.com/office/drawing/2014/main" id="{C313409C-E865-4812-8797-F3C9956EC9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400"/>
              <a:t>copyright cmassengale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5">
            <a:extLst>
              <a:ext uri="{FF2B5EF4-FFF2-40B4-BE49-F238E27FC236}">
                <a16:creationId xmlns:a16="http://schemas.microsoft.com/office/drawing/2014/main" id="{35EE9AAA-B9A8-4E99-BC42-A0DB9FC99E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60041563-F66B-444F-BFB4-57931B486B68}" type="slidenum">
              <a:rPr lang="en-US" altLang="en-US" sz="1400"/>
              <a:pPr eaLnBrk="1" hangingPunct="1"/>
              <a:t>7</a:t>
            </a:fld>
            <a:endParaRPr lang="en-US" altLang="en-US" sz="1400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E7D241A1-89DC-4D97-8FA2-9477AAEA365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381000"/>
            <a:ext cx="6477000" cy="838200"/>
          </a:xfrm>
        </p:spPr>
        <p:txBody>
          <a:bodyPr lIns="90488" tIns="44450" rIns="90488" bIns="44450"/>
          <a:lstStyle/>
          <a:p>
            <a:pPr eaLnBrk="1" hangingPunct="1">
              <a:defRPr/>
            </a:pPr>
            <a:r>
              <a:rPr lang="en-US" sz="54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DNA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81800406-BA12-4D4C-B917-F65F32799D5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05000" y="1371600"/>
            <a:ext cx="6477000" cy="4876800"/>
          </a:xfrm>
          <a:noFill/>
        </p:spPr>
        <p:txBody>
          <a:bodyPr lIns="90488" tIns="44450" rIns="90488" bIns="44450"/>
          <a:lstStyle/>
          <a:p>
            <a:pPr eaLnBrk="1" hangingPunct="1">
              <a:lnSpc>
                <a:spcPct val="90000"/>
              </a:lnSpc>
            </a:pPr>
            <a:r>
              <a:rPr lang="en-US" altLang="en-US" sz="3600" b="1">
                <a:latin typeface="Comic Sans MS" panose="030F0702030302020204" pitchFamily="66" charset="0"/>
              </a:rPr>
              <a:t>Two strands coiled called a </a:t>
            </a:r>
            <a:r>
              <a:rPr lang="en-US" altLang="en-US" sz="3600" b="1">
                <a:solidFill>
                  <a:srgbClr val="A50021"/>
                </a:solidFill>
                <a:latin typeface="Comic Sans MS" panose="030F0702030302020204" pitchFamily="66" charset="0"/>
              </a:rPr>
              <a:t>double helix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3600" b="1">
                <a:solidFill>
                  <a:srgbClr val="A50021"/>
                </a:solidFill>
                <a:latin typeface="Comic Sans MS" panose="030F0702030302020204" pitchFamily="66" charset="0"/>
              </a:rPr>
              <a:t>Sides</a:t>
            </a:r>
            <a:r>
              <a:rPr lang="en-US" altLang="en-US" sz="3600" b="1">
                <a:latin typeface="Comic Sans MS" panose="030F0702030302020204" pitchFamily="66" charset="0"/>
              </a:rPr>
              <a:t> made of a pentose sugar </a:t>
            </a:r>
            <a:r>
              <a:rPr lang="en-US" altLang="en-US" sz="3600" b="1">
                <a:solidFill>
                  <a:srgbClr val="A50021"/>
                </a:solidFill>
                <a:latin typeface="Comic Sans MS" panose="030F0702030302020204" pitchFamily="66" charset="0"/>
              </a:rPr>
              <a:t>Deoxyribose </a:t>
            </a:r>
            <a:r>
              <a:rPr lang="en-US" altLang="en-US" sz="3600" b="1">
                <a:latin typeface="Comic Sans MS" panose="030F0702030302020204" pitchFamily="66" charset="0"/>
              </a:rPr>
              <a:t>bonded to</a:t>
            </a:r>
            <a:r>
              <a:rPr lang="en-US" altLang="en-US" sz="3600" b="1">
                <a:solidFill>
                  <a:srgbClr val="A50021"/>
                </a:solidFill>
                <a:latin typeface="Comic Sans MS" panose="030F0702030302020204" pitchFamily="66" charset="0"/>
              </a:rPr>
              <a:t> phosphate</a:t>
            </a:r>
            <a:r>
              <a:rPr lang="en-US" altLang="en-US" sz="3600" b="1">
                <a:latin typeface="Comic Sans MS" panose="030F0702030302020204" pitchFamily="66" charset="0"/>
              </a:rPr>
              <a:t> (PO</a:t>
            </a:r>
            <a:r>
              <a:rPr lang="en-US" altLang="en-US" sz="3600" b="1" baseline="-25000">
                <a:latin typeface="Comic Sans MS" panose="030F0702030302020204" pitchFamily="66" charset="0"/>
              </a:rPr>
              <a:t>4</a:t>
            </a:r>
            <a:r>
              <a:rPr lang="en-US" altLang="en-US" sz="3600" b="1">
                <a:latin typeface="Comic Sans MS" panose="030F0702030302020204" pitchFamily="66" charset="0"/>
              </a:rPr>
              <a:t>) groups by </a:t>
            </a:r>
            <a:r>
              <a:rPr lang="en-US" altLang="en-US" sz="3600" b="1">
                <a:solidFill>
                  <a:srgbClr val="000066"/>
                </a:solidFill>
                <a:latin typeface="Comic Sans MS" panose="030F0702030302020204" pitchFamily="66" charset="0"/>
              </a:rPr>
              <a:t>phosphodiester bonds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3600" b="1">
                <a:solidFill>
                  <a:srgbClr val="A50021"/>
                </a:solidFill>
                <a:latin typeface="Comic Sans MS" panose="030F0702030302020204" pitchFamily="66" charset="0"/>
              </a:rPr>
              <a:t>Center</a:t>
            </a:r>
            <a:r>
              <a:rPr lang="en-US" altLang="en-US" sz="3600" b="1">
                <a:latin typeface="Comic Sans MS" panose="030F0702030302020204" pitchFamily="66" charset="0"/>
              </a:rPr>
              <a:t> made of </a:t>
            </a:r>
            <a:r>
              <a:rPr lang="en-US" altLang="en-US" sz="3600" b="1">
                <a:solidFill>
                  <a:srgbClr val="A50021"/>
                </a:solidFill>
                <a:latin typeface="Comic Sans MS" panose="030F0702030302020204" pitchFamily="66" charset="0"/>
              </a:rPr>
              <a:t>nitrogen bases</a:t>
            </a:r>
            <a:r>
              <a:rPr lang="en-US" altLang="en-US" sz="3600" b="1">
                <a:latin typeface="Comic Sans MS" panose="030F0702030302020204" pitchFamily="66" charset="0"/>
              </a:rPr>
              <a:t> bonded together by </a:t>
            </a:r>
            <a:r>
              <a:rPr lang="en-US" altLang="en-US" sz="3600" b="1">
                <a:solidFill>
                  <a:srgbClr val="000066"/>
                </a:solidFill>
                <a:latin typeface="Comic Sans MS" panose="030F0702030302020204" pitchFamily="66" charset="0"/>
              </a:rPr>
              <a:t>weak</a:t>
            </a:r>
            <a:r>
              <a:rPr lang="en-US" altLang="en-US" sz="3600" b="1">
                <a:solidFill>
                  <a:srgbClr val="A50021"/>
                </a:solidFill>
                <a:latin typeface="Comic Sans MS" panose="030F0702030302020204" pitchFamily="66" charset="0"/>
              </a:rPr>
              <a:t> hydrogen bonds</a:t>
            </a:r>
          </a:p>
        </p:txBody>
      </p:sp>
      <p:sp>
        <p:nvSpPr>
          <p:cNvPr id="14341" name="Footer Placeholder 6">
            <a:extLst>
              <a:ext uri="{FF2B5EF4-FFF2-40B4-BE49-F238E27FC236}">
                <a16:creationId xmlns:a16="http://schemas.microsoft.com/office/drawing/2014/main" id="{0807445C-F2A6-43F4-9279-3EFF704028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400"/>
              <a:t>copyright cmassengale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5">
            <a:extLst>
              <a:ext uri="{FF2B5EF4-FFF2-40B4-BE49-F238E27FC236}">
                <a16:creationId xmlns:a16="http://schemas.microsoft.com/office/drawing/2014/main" id="{FDC28DE6-95F2-4623-B05A-63FF2B8EF4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2D7BD1D0-7FFA-465E-8F38-8CDB76C3408D}" type="slidenum">
              <a:rPr lang="en-US" altLang="en-US" sz="1400"/>
              <a:pPr eaLnBrk="1" hangingPunct="1"/>
              <a:t>8</a:t>
            </a:fld>
            <a:endParaRPr lang="en-US" altLang="en-US" sz="1400"/>
          </a:p>
        </p:txBody>
      </p:sp>
      <p:sp>
        <p:nvSpPr>
          <p:cNvPr id="8194" name="Rectangle 2">
            <a:extLst>
              <a:ext uri="{FF2B5EF4-FFF2-40B4-BE49-F238E27FC236}">
                <a16:creationId xmlns:a16="http://schemas.microsoft.com/office/drawing/2014/main" id="{4C124F5E-61D1-49E1-A526-3FE0DB66C2D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381000"/>
            <a:ext cx="6477000" cy="1143000"/>
          </a:xfrm>
        </p:spPr>
        <p:txBody>
          <a:bodyPr lIns="90488" tIns="44450" rIns="90488" bIns="44450"/>
          <a:lstStyle/>
          <a:p>
            <a:pPr eaLnBrk="1" hangingPunct="1">
              <a:defRPr/>
            </a:pPr>
            <a:r>
              <a:rPr lang="en-US" sz="4800">
                <a:solidFill>
                  <a:srgbClr val="00279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DNA Double Helix</a:t>
            </a:r>
            <a:endParaRPr lang="en-US" sz="4800"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</a:endParaRPr>
          </a:p>
        </p:txBody>
      </p:sp>
      <p:sp>
        <p:nvSpPr>
          <p:cNvPr id="15364" name="Rectangle 3">
            <a:extLst>
              <a:ext uri="{FF2B5EF4-FFF2-40B4-BE49-F238E27FC236}">
                <a16:creationId xmlns:a16="http://schemas.microsoft.com/office/drawing/2014/main" id="{685605F3-7735-42DA-8B10-26AED072481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0488" tIns="44450" rIns="90488" bIns="44450"/>
          <a:lstStyle/>
          <a:p>
            <a:pPr eaLnBrk="1" hangingPunct="1">
              <a:buFontTx/>
              <a:buNone/>
            </a:pPr>
            <a:r>
              <a:rPr lang="en-US" altLang="en-US"/>
              <a:t> </a:t>
            </a:r>
          </a:p>
        </p:txBody>
      </p:sp>
      <p:grpSp>
        <p:nvGrpSpPr>
          <p:cNvPr id="2" name="Group 4">
            <a:extLst>
              <a:ext uri="{FF2B5EF4-FFF2-40B4-BE49-F238E27FC236}">
                <a16:creationId xmlns:a16="http://schemas.microsoft.com/office/drawing/2014/main" id="{E55376E1-2E39-4151-A296-56D9D07E442F}"/>
              </a:ext>
            </a:extLst>
          </p:cNvPr>
          <p:cNvGrpSpPr>
            <a:grpSpLocks/>
          </p:cNvGrpSpPr>
          <p:nvPr/>
        </p:nvGrpSpPr>
        <p:grpSpPr bwMode="auto">
          <a:xfrm>
            <a:off x="1581150" y="1752600"/>
            <a:ext cx="2801938" cy="4764088"/>
            <a:chOff x="996" y="1104"/>
            <a:chExt cx="1765" cy="3001"/>
          </a:xfrm>
        </p:grpSpPr>
        <p:sp>
          <p:nvSpPr>
            <p:cNvPr id="15386" name="Freeform 5">
              <a:extLst>
                <a:ext uri="{FF2B5EF4-FFF2-40B4-BE49-F238E27FC236}">
                  <a16:creationId xmlns:a16="http://schemas.microsoft.com/office/drawing/2014/main" id="{7ACBEF60-AEF2-472E-8755-04180765497C}"/>
                </a:ext>
              </a:extLst>
            </p:cNvPr>
            <p:cNvSpPr>
              <a:spLocks/>
            </p:cNvSpPr>
            <p:nvPr/>
          </p:nvSpPr>
          <p:spPr bwMode="auto">
            <a:xfrm>
              <a:off x="996" y="1104"/>
              <a:ext cx="1669" cy="2905"/>
            </a:xfrm>
            <a:custGeom>
              <a:avLst/>
              <a:gdLst>
                <a:gd name="T0" fmla="*/ 1404 w 1669"/>
                <a:gd name="T1" fmla="*/ 0 h 2905"/>
                <a:gd name="T2" fmla="*/ 1200 w 1669"/>
                <a:gd name="T3" fmla="*/ 36 h 2905"/>
                <a:gd name="T4" fmla="*/ 984 w 1669"/>
                <a:gd name="T5" fmla="*/ 48 h 2905"/>
                <a:gd name="T6" fmla="*/ 780 w 1669"/>
                <a:gd name="T7" fmla="*/ 72 h 2905"/>
                <a:gd name="T8" fmla="*/ 528 w 1669"/>
                <a:gd name="T9" fmla="*/ 132 h 2905"/>
                <a:gd name="T10" fmla="*/ 288 w 1669"/>
                <a:gd name="T11" fmla="*/ 204 h 2905"/>
                <a:gd name="T12" fmla="*/ 72 w 1669"/>
                <a:gd name="T13" fmla="*/ 372 h 2905"/>
                <a:gd name="T14" fmla="*/ 0 w 1669"/>
                <a:gd name="T15" fmla="*/ 576 h 2905"/>
                <a:gd name="T16" fmla="*/ 72 w 1669"/>
                <a:gd name="T17" fmla="*/ 768 h 2905"/>
                <a:gd name="T18" fmla="*/ 336 w 1669"/>
                <a:gd name="T19" fmla="*/ 864 h 2905"/>
                <a:gd name="T20" fmla="*/ 696 w 1669"/>
                <a:gd name="T21" fmla="*/ 924 h 2905"/>
                <a:gd name="T22" fmla="*/ 1128 w 1669"/>
                <a:gd name="T23" fmla="*/ 984 h 2905"/>
                <a:gd name="T24" fmla="*/ 1488 w 1669"/>
                <a:gd name="T25" fmla="*/ 1020 h 2905"/>
                <a:gd name="T26" fmla="*/ 1620 w 1669"/>
                <a:gd name="T27" fmla="*/ 900 h 2905"/>
                <a:gd name="T28" fmla="*/ 1548 w 1669"/>
                <a:gd name="T29" fmla="*/ 732 h 2905"/>
                <a:gd name="T30" fmla="*/ 1356 w 1669"/>
                <a:gd name="T31" fmla="*/ 684 h 2905"/>
                <a:gd name="T32" fmla="*/ 1152 w 1669"/>
                <a:gd name="T33" fmla="*/ 684 h 2905"/>
                <a:gd name="T34" fmla="*/ 936 w 1669"/>
                <a:gd name="T35" fmla="*/ 720 h 2905"/>
                <a:gd name="T36" fmla="*/ 744 w 1669"/>
                <a:gd name="T37" fmla="*/ 744 h 2905"/>
                <a:gd name="T38" fmla="*/ 564 w 1669"/>
                <a:gd name="T39" fmla="*/ 792 h 2905"/>
                <a:gd name="T40" fmla="*/ 384 w 1669"/>
                <a:gd name="T41" fmla="*/ 876 h 2905"/>
                <a:gd name="T42" fmla="*/ 180 w 1669"/>
                <a:gd name="T43" fmla="*/ 1020 h 2905"/>
                <a:gd name="T44" fmla="*/ 48 w 1669"/>
                <a:gd name="T45" fmla="*/ 1212 h 2905"/>
                <a:gd name="T46" fmla="*/ 12 w 1669"/>
                <a:gd name="T47" fmla="*/ 1416 h 2905"/>
                <a:gd name="T48" fmla="*/ 48 w 1669"/>
                <a:gd name="T49" fmla="*/ 1596 h 2905"/>
                <a:gd name="T50" fmla="*/ 276 w 1669"/>
                <a:gd name="T51" fmla="*/ 1740 h 2905"/>
                <a:gd name="T52" fmla="*/ 684 w 1669"/>
                <a:gd name="T53" fmla="*/ 1812 h 2905"/>
                <a:gd name="T54" fmla="*/ 1092 w 1669"/>
                <a:gd name="T55" fmla="*/ 1860 h 2905"/>
                <a:gd name="T56" fmla="*/ 1416 w 1669"/>
                <a:gd name="T57" fmla="*/ 1884 h 2905"/>
                <a:gd name="T58" fmla="*/ 1596 w 1669"/>
                <a:gd name="T59" fmla="*/ 1836 h 2905"/>
                <a:gd name="T60" fmla="*/ 1644 w 1669"/>
                <a:gd name="T61" fmla="*/ 1656 h 2905"/>
                <a:gd name="T62" fmla="*/ 1488 w 1669"/>
                <a:gd name="T63" fmla="*/ 1560 h 2905"/>
                <a:gd name="T64" fmla="*/ 1164 w 1669"/>
                <a:gd name="T65" fmla="*/ 1572 h 2905"/>
                <a:gd name="T66" fmla="*/ 804 w 1669"/>
                <a:gd name="T67" fmla="*/ 1596 h 2905"/>
                <a:gd name="T68" fmla="*/ 612 w 1669"/>
                <a:gd name="T69" fmla="*/ 1632 h 2905"/>
                <a:gd name="T70" fmla="*/ 420 w 1669"/>
                <a:gd name="T71" fmla="*/ 1680 h 2905"/>
                <a:gd name="T72" fmla="*/ 240 w 1669"/>
                <a:gd name="T73" fmla="*/ 1752 h 2905"/>
                <a:gd name="T74" fmla="*/ 84 w 1669"/>
                <a:gd name="T75" fmla="*/ 1896 h 2905"/>
                <a:gd name="T76" fmla="*/ 12 w 1669"/>
                <a:gd name="T77" fmla="*/ 2076 h 2905"/>
                <a:gd name="T78" fmla="*/ 12 w 1669"/>
                <a:gd name="T79" fmla="*/ 2256 h 2905"/>
                <a:gd name="T80" fmla="*/ 132 w 1669"/>
                <a:gd name="T81" fmla="*/ 2412 h 2905"/>
                <a:gd name="T82" fmla="*/ 372 w 1669"/>
                <a:gd name="T83" fmla="*/ 2508 h 2905"/>
                <a:gd name="T84" fmla="*/ 588 w 1669"/>
                <a:gd name="T85" fmla="*/ 2556 h 2905"/>
                <a:gd name="T86" fmla="*/ 936 w 1669"/>
                <a:gd name="T87" fmla="*/ 2592 h 2905"/>
                <a:gd name="T88" fmla="*/ 1152 w 1669"/>
                <a:gd name="T89" fmla="*/ 2616 h 2905"/>
                <a:gd name="T90" fmla="*/ 1380 w 1669"/>
                <a:gd name="T91" fmla="*/ 2640 h 2905"/>
                <a:gd name="T92" fmla="*/ 1560 w 1669"/>
                <a:gd name="T93" fmla="*/ 2628 h 2905"/>
                <a:gd name="T94" fmla="*/ 1668 w 1669"/>
                <a:gd name="T95" fmla="*/ 2508 h 2905"/>
                <a:gd name="T96" fmla="*/ 1536 w 1669"/>
                <a:gd name="T97" fmla="*/ 2376 h 2905"/>
                <a:gd name="T98" fmla="*/ 1248 w 1669"/>
                <a:gd name="T99" fmla="*/ 2352 h 2905"/>
                <a:gd name="T100" fmla="*/ 948 w 1669"/>
                <a:gd name="T101" fmla="*/ 2364 h 2905"/>
                <a:gd name="T102" fmla="*/ 744 w 1669"/>
                <a:gd name="T103" fmla="*/ 2388 h 2905"/>
                <a:gd name="T104" fmla="*/ 540 w 1669"/>
                <a:gd name="T105" fmla="*/ 2400 h 2905"/>
                <a:gd name="T106" fmla="*/ 336 w 1669"/>
                <a:gd name="T107" fmla="*/ 2424 h 2905"/>
                <a:gd name="T108" fmla="*/ 144 w 1669"/>
                <a:gd name="T109" fmla="*/ 2508 h 2905"/>
                <a:gd name="T110" fmla="*/ 48 w 1669"/>
                <a:gd name="T111" fmla="*/ 2688 h 2905"/>
                <a:gd name="T112" fmla="*/ 48 w 1669"/>
                <a:gd name="T113" fmla="*/ 2868 h 2905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1669"/>
                <a:gd name="T172" fmla="*/ 0 h 2905"/>
                <a:gd name="T173" fmla="*/ 1669 w 1669"/>
                <a:gd name="T174" fmla="*/ 2905 h 2905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1669" h="2905">
                  <a:moveTo>
                    <a:pt x="1548" y="0"/>
                  </a:moveTo>
                  <a:lnTo>
                    <a:pt x="1512" y="0"/>
                  </a:lnTo>
                  <a:lnTo>
                    <a:pt x="1476" y="0"/>
                  </a:lnTo>
                  <a:lnTo>
                    <a:pt x="1440" y="0"/>
                  </a:lnTo>
                  <a:lnTo>
                    <a:pt x="1404" y="0"/>
                  </a:lnTo>
                  <a:lnTo>
                    <a:pt x="1368" y="0"/>
                  </a:lnTo>
                  <a:lnTo>
                    <a:pt x="1332" y="12"/>
                  </a:lnTo>
                  <a:lnTo>
                    <a:pt x="1296" y="24"/>
                  </a:lnTo>
                  <a:lnTo>
                    <a:pt x="1248" y="24"/>
                  </a:lnTo>
                  <a:lnTo>
                    <a:pt x="1200" y="36"/>
                  </a:lnTo>
                  <a:lnTo>
                    <a:pt x="1164" y="36"/>
                  </a:lnTo>
                  <a:lnTo>
                    <a:pt x="1116" y="36"/>
                  </a:lnTo>
                  <a:lnTo>
                    <a:pt x="1080" y="36"/>
                  </a:lnTo>
                  <a:lnTo>
                    <a:pt x="1032" y="36"/>
                  </a:lnTo>
                  <a:lnTo>
                    <a:pt x="984" y="48"/>
                  </a:lnTo>
                  <a:lnTo>
                    <a:pt x="948" y="48"/>
                  </a:lnTo>
                  <a:lnTo>
                    <a:pt x="900" y="60"/>
                  </a:lnTo>
                  <a:lnTo>
                    <a:pt x="864" y="60"/>
                  </a:lnTo>
                  <a:lnTo>
                    <a:pt x="828" y="72"/>
                  </a:lnTo>
                  <a:lnTo>
                    <a:pt x="780" y="72"/>
                  </a:lnTo>
                  <a:lnTo>
                    <a:pt x="744" y="84"/>
                  </a:lnTo>
                  <a:lnTo>
                    <a:pt x="696" y="96"/>
                  </a:lnTo>
                  <a:lnTo>
                    <a:pt x="648" y="108"/>
                  </a:lnTo>
                  <a:lnTo>
                    <a:pt x="576" y="120"/>
                  </a:lnTo>
                  <a:lnTo>
                    <a:pt x="528" y="132"/>
                  </a:lnTo>
                  <a:lnTo>
                    <a:pt x="492" y="144"/>
                  </a:lnTo>
                  <a:lnTo>
                    <a:pt x="444" y="156"/>
                  </a:lnTo>
                  <a:lnTo>
                    <a:pt x="408" y="180"/>
                  </a:lnTo>
                  <a:lnTo>
                    <a:pt x="360" y="192"/>
                  </a:lnTo>
                  <a:lnTo>
                    <a:pt x="288" y="204"/>
                  </a:lnTo>
                  <a:lnTo>
                    <a:pt x="216" y="228"/>
                  </a:lnTo>
                  <a:lnTo>
                    <a:pt x="168" y="252"/>
                  </a:lnTo>
                  <a:lnTo>
                    <a:pt x="132" y="264"/>
                  </a:lnTo>
                  <a:lnTo>
                    <a:pt x="96" y="300"/>
                  </a:lnTo>
                  <a:lnTo>
                    <a:pt x="72" y="372"/>
                  </a:lnTo>
                  <a:lnTo>
                    <a:pt x="36" y="420"/>
                  </a:lnTo>
                  <a:lnTo>
                    <a:pt x="24" y="456"/>
                  </a:lnTo>
                  <a:lnTo>
                    <a:pt x="12" y="492"/>
                  </a:lnTo>
                  <a:lnTo>
                    <a:pt x="0" y="540"/>
                  </a:lnTo>
                  <a:lnTo>
                    <a:pt x="0" y="576"/>
                  </a:lnTo>
                  <a:lnTo>
                    <a:pt x="0" y="624"/>
                  </a:lnTo>
                  <a:lnTo>
                    <a:pt x="0" y="660"/>
                  </a:lnTo>
                  <a:lnTo>
                    <a:pt x="24" y="696"/>
                  </a:lnTo>
                  <a:lnTo>
                    <a:pt x="36" y="732"/>
                  </a:lnTo>
                  <a:lnTo>
                    <a:pt x="72" y="768"/>
                  </a:lnTo>
                  <a:lnTo>
                    <a:pt x="120" y="792"/>
                  </a:lnTo>
                  <a:lnTo>
                    <a:pt x="156" y="816"/>
                  </a:lnTo>
                  <a:lnTo>
                    <a:pt x="192" y="828"/>
                  </a:lnTo>
                  <a:lnTo>
                    <a:pt x="240" y="852"/>
                  </a:lnTo>
                  <a:lnTo>
                    <a:pt x="336" y="864"/>
                  </a:lnTo>
                  <a:lnTo>
                    <a:pt x="384" y="888"/>
                  </a:lnTo>
                  <a:lnTo>
                    <a:pt x="456" y="900"/>
                  </a:lnTo>
                  <a:lnTo>
                    <a:pt x="528" y="912"/>
                  </a:lnTo>
                  <a:lnTo>
                    <a:pt x="600" y="912"/>
                  </a:lnTo>
                  <a:lnTo>
                    <a:pt x="696" y="924"/>
                  </a:lnTo>
                  <a:lnTo>
                    <a:pt x="768" y="936"/>
                  </a:lnTo>
                  <a:lnTo>
                    <a:pt x="864" y="948"/>
                  </a:lnTo>
                  <a:lnTo>
                    <a:pt x="960" y="960"/>
                  </a:lnTo>
                  <a:lnTo>
                    <a:pt x="1032" y="972"/>
                  </a:lnTo>
                  <a:lnTo>
                    <a:pt x="1128" y="984"/>
                  </a:lnTo>
                  <a:lnTo>
                    <a:pt x="1224" y="996"/>
                  </a:lnTo>
                  <a:lnTo>
                    <a:pt x="1320" y="996"/>
                  </a:lnTo>
                  <a:lnTo>
                    <a:pt x="1392" y="1008"/>
                  </a:lnTo>
                  <a:lnTo>
                    <a:pt x="1440" y="1020"/>
                  </a:lnTo>
                  <a:lnTo>
                    <a:pt x="1488" y="1020"/>
                  </a:lnTo>
                  <a:lnTo>
                    <a:pt x="1536" y="1020"/>
                  </a:lnTo>
                  <a:lnTo>
                    <a:pt x="1572" y="1008"/>
                  </a:lnTo>
                  <a:lnTo>
                    <a:pt x="1596" y="972"/>
                  </a:lnTo>
                  <a:lnTo>
                    <a:pt x="1620" y="936"/>
                  </a:lnTo>
                  <a:lnTo>
                    <a:pt x="1620" y="900"/>
                  </a:lnTo>
                  <a:lnTo>
                    <a:pt x="1620" y="864"/>
                  </a:lnTo>
                  <a:lnTo>
                    <a:pt x="1620" y="828"/>
                  </a:lnTo>
                  <a:lnTo>
                    <a:pt x="1608" y="792"/>
                  </a:lnTo>
                  <a:lnTo>
                    <a:pt x="1584" y="756"/>
                  </a:lnTo>
                  <a:lnTo>
                    <a:pt x="1548" y="732"/>
                  </a:lnTo>
                  <a:lnTo>
                    <a:pt x="1512" y="708"/>
                  </a:lnTo>
                  <a:lnTo>
                    <a:pt x="1476" y="696"/>
                  </a:lnTo>
                  <a:lnTo>
                    <a:pt x="1440" y="696"/>
                  </a:lnTo>
                  <a:lnTo>
                    <a:pt x="1392" y="696"/>
                  </a:lnTo>
                  <a:lnTo>
                    <a:pt x="1356" y="684"/>
                  </a:lnTo>
                  <a:lnTo>
                    <a:pt x="1320" y="684"/>
                  </a:lnTo>
                  <a:lnTo>
                    <a:pt x="1284" y="684"/>
                  </a:lnTo>
                  <a:lnTo>
                    <a:pt x="1236" y="684"/>
                  </a:lnTo>
                  <a:lnTo>
                    <a:pt x="1200" y="684"/>
                  </a:lnTo>
                  <a:lnTo>
                    <a:pt x="1152" y="684"/>
                  </a:lnTo>
                  <a:lnTo>
                    <a:pt x="1116" y="684"/>
                  </a:lnTo>
                  <a:lnTo>
                    <a:pt x="1068" y="696"/>
                  </a:lnTo>
                  <a:lnTo>
                    <a:pt x="1032" y="696"/>
                  </a:lnTo>
                  <a:lnTo>
                    <a:pt x="984" y="708"/>
                  </a:lnTo>
                  <a:lnTo>
                    <a:pt x="936" y="720"/>
                  </a:lnTo>
                  <a:lnTo>
                    <a:pt x="888" y="720"/>
                  </a:lnTo>
                  <a:lnTo>
                    <a:pt x="852" y="732"/>
                  </a:lnTo>
                  <a:lnTo>
                    <a:pt x="816" y="732"/>
                  </a:lnTo>
                  <a:lnTo>
                    <a:pt x="780" y="744"/>
                  </a:lnTo>
                  <a:lnTo>
                    <a:pt x="744" y="744"/>
                  </a:lnTo>
                  <a:lnTo>
                    <a:pt x="708" y="756"/>
                  </a:lnTo>
                  <a:lnTo>
                    <a:pt x="672" y="768"/>
                  </a:lnTo>
                  <a:lnTo>
                    <a:pt x="636" y="780"/>
                  </a:lnTo>
                  <a:lnTo>
                    <a:pt x="600" y="792"/>
                  </a:lnTo>
                  <a:lnTo>
                    <a:pt x="564" y="792"/>
                  </a:lnTo>
                  <a:lnTo>
                    <a:pt x="528" y="816"/>
                  </a:lnTo>
                  <a:lnTo>
                    <a:pt x="492" y="828"/>
                  </a:lnTo>
                  <a:lnTo>
                    <a:pt x="456" y="840"/>
                  </a:lnTo>
                  <a:lnTo>
                    <a:pt x="420" y="864"/>
                  </a:lnTo>
                  <a:lnTo>
                    <a:pt x="384" y="876"/>
                  </a:lnTo>
                  <a:lnTo>
                    <a:pt x="348" y="888"/>
                  </a:lnTo>
                  <a:lnTo>
                    <a:pt x="300" y="912"/>
                  </a:lnTo>
                  <a:lnTo>
                    <a:pt x="252" y="948"/>
                  </a:lnTo>
                  <a:lnTo>
                    <a:pt x="216" y="984"/>
                  </a:lnTo>
                  <a:lnTo>
                    <a:pt x="180" y="1020"/>
                  </a:lnTo>
                  <a:lnTo>
                    <a:pt x="144" y="1056"/>
                  </a:lnTo>
                  <a:lnTo>
                    <a:pt x="108" y="1104"/>
                  </a:lnTo>
                  <a:lnTo>
                    <a:pt x="84" y="1140"/>
                  </a:lnTo>
                  <a:lnTo>
                    <a:pt x="72" y="1176"/>
                  </a:lnTo>
                  <a:lnTo>
                    <a:pt x="48" y="1212"/>
                  </a:lnTo>
                  <a:lnTo>
                    <a:pt x="48" y="1248"/>
                  </a:lnTo>
                  <a:lnTo>
                    <a:pt x="24" y="1284"/>
                  </a:lnTo>
                  <a:lnTo>
                    <a:pt x="24" y="1332"/>
                  </a:lnTo>
                  <a:lnTo>
                    <a:pt x="12" y="1368"/>
                  </a:lnTo>
                  <a:lnTo>
                    <a:pt x="12" y="1416"/>
                  </a:lnTo>
                  <a:lnTo>
                    <a:pt x="12" y="1452"/>
                  </a:lnTo>
                  <a:lnTo>
                    <a:pt x="12" y="1488"/>
                  </a:lnTo>
                  <a:lnTo>
                    <a:pt x="12" y="1524"/>
                  </a:lnTo>
                  <a:lnTo>
                    <a:pt x="24" y="1560"/>
                  </a:lnTo>
                  <a:lnTo>
                    <a:pt x="48" y="1596"/>
                  </a:lnTo>
                  <a:lnTo>
                    <a:pt x="60" y="1632"/>
                  </a:lnTo>
                  <a:lnTo>
                    <a:pt x="96" y="1668"/>
                  </a:lnTo>
                  <a:lnTo>
                    <a:pt x="132" y="1692"/>
                  </a:lnTo>
                  <a:lnTo>
                    <a:pt x="228" y="1716"/>
                  </a:lnTo>
                  <a:lnTo>
                    <a:pt x="276" y="1740"/>
                  </a:lnTo>
                  <a:lnTo>
                    <a:pt x="348" y="1752"/>
                  </a:lnTo>
                  <a:lnTo>
                    <a:pt x="420" y="1764"/>
                  </a:lnTo>
                  <a:lnTo>
                    <a:pt x="516" y="1788"/>
                  </a:lnTo>
                  <a:lnTo>
                    <a:pt x="588" y="1800"/>
                  </a:lnTo>
                  <a:lnTo>
                    <a:pt x="684" y="1812"/>
                  </a:lnTo>
                  <a:lnTo>
                    <a:pt x="804" y="1824"/>
                  </a:lnTo>
                  <a:lnTo>
                    <a:pt x="876" y="1836"/>
                  </a:lnTo>
                  <a:lnTo>
                    <a:pt x="948" y="1848"/>
                  </a:lnTo>
                  <a:lnTo>
                    <a:pt x="1020" y="1848"/>
                  </a:lnTo>
                  <a:lnTo>
                    <a:pt x="1092" y="1860"/>
                  </a:lnTo>
                  <a:lnTo>
                    <a:pt x="1164" y="1872"/>
                  </a:lnTo>
                  <a:lnTo>
                    <a:pt x="1236" y="1872"/>
                  </a:lnTo>
                  <a:lnTo>
                    <a:pt x="1284" y="1872"/>
                  </a:lnTo>
                  <a:lnTo>
                    <a:pt x="1380" y="1884"/>
                  </a:lnTo>
                  <a:lnTo>
                    <a:pt x="1416" y="1884"/>
                  </a:lnTo>
                  <a:lnTo>
                    <a:pt x="1452" y="1884"/>
                  </a:lnTo>
                  <a:lnTo>
                    <a:pt x="1488" y="1884"/>
                  </a:lnTo>
                  <a:lnTo>
                    <a:pt x="1524" y="1872"/>
                  </a:lnTo>
                  <a:lnTo>
                    <a:pt x="1560" y="1860"/>
                  </a:lnTo>
                  <a:lnTo>
                    <a:pt x="1596" y="1836"/>
                  </a:lnTo>
                  <a:lnTo>
                    <a:pt x="1632" y="1800"/>
                  </a:lnTo>
                  <a:lnTo>
                    <a:pt x="1644" y="1764"/>
                  </a:lnTo>
                  <a:lnTo>
                    <a:pt x="1644" y="1728"/>
                  </a:lnTo>
                  <a:lnTo>
                    <a:pt x="1644" y="1692"/>
                  </a:lnTo>
                  <a:lnTo>
                    <a:pt x="1644" y="1656"/>
                  </a:lnTo>
                  <a:lnTo>
                    <a:pt x="1632" y="1620"/>
                  </a:lnTo>
                  <a:lnTo>
                    <a:pt x="1596" y="1584"/>
                  </a:lnTo>
                  <a:lnTo>
                    <a:pt x="1560" y="1572"/>
                  </a:lnTo>
                  <a:lnTo>
                    <a:pt x="1524" y="1560"/>
                  </a:lnTo>
                  <a:lnTo>
                    <a:pt x="1488" y="1560"/>
                  </a:lnTo>
                  <a:lnTo>
                    <a:pt x="1452" y="1560"/>
                  </a:lnTo>
                  <a:lnTo>
                    <a:pt x="1416" y="1560"/>
                  </a:lnTo>
                  <a:lnTo>
                    <a:pt x="1380" y="1560"/>
                  </a:lnTo>
                  <a:lnTo>
                    <a:pt x="1284" y="1560"/>
                  </a:lnTo>
                  <a:lnTo>
                    <a:pt x="1164" y="1572"/>
                  </a:lnTo>
                  <a:lnTo>
                    <a:pt x="1068" y="1584"/>
                  </a:lnTo>
                  <a:lnTo>
                    <a:pt x="996" y="1584"/>
                  </a:lnTo>
                  <a:lnTo>
                    <a:pt x="924" y="1584"/>
                  </a:lnTo>
                  <a:lnTo>
                    <a:pt x="852" y="1596"/>
                  </a:lnTo>
                  <a:lnTo>
                    <a:pt x="804" y="1596"/>
                  </a:lnTo>
                  <a:lnTo>
                    <a:pt x="768" y="1608"/>
                  </a:lnTo>
                  <a:lnTo>
                    <a:pt x="732" y="1608"/>
                  </a:lnTo>
                  <a:lnTo>
                    <a:pt x="696" y="1608"/>
                  </a:lnTo>
                  <a:lnTo>
                    <a:pt x="660" y="1620"/>
                  </a:lnTo>
                  <a:lnTo>
                    <a:pt x="612" y="1632"/>
                  </a:lnTo>
                  <a:lnTo>
                    <a:pt x="564" y="1644"/>
                  </a:lnTo>
                  <a:lnTo>
                    <a:pt x="528" y="1656"/>
                  </a:lnTo>
                  <a:lnTo>
                    <a:pt x="492" y="1656"/>
                  </a:lnTo>
                  <a:lnTo>
                    <a:pt x="456" y="1668"/>
                  </a:lnTo>
                  <a:lnTo>
                    <a:pt x="420" y="1680"/>
                  </a:lnTo>
                  <a:lnTo>
                    <a:pt x="384" y="1692"/>
                  </a:lnTo>
                  <a:lnTo>
                    <a:pt x="348" y="1704"/>
                  </a:lnTo>
                  <a:lnTo>
                    <a:pt x="312" y="1716"/>
                  </a:lnTo>
                  <a:lnTo>
                    <a:pt x="276" y="1728"/>
                  </a:lnTo>
                  <a:lnTo>
                    <a:pt x="240" y="1752"/>
                  </a:lnTo>
                  <a:lnTo>
                    <a:pt x="204" y="1764"/>
                  </a:lnTo>
                  <a:lnTo>
                    <a:pt x="168" y="1788"/>
                  </a:lnTo>
                  <a:lnTo>
                    <a:pt x="132" y="1824"/>
                  </a:lnTo>
                  <a:lnTo>
                    <a:pt x="108" y="1860"/>
                  </a:lnTo>
                  <a:lnTo>
                    <a:pt x="84" y="1896"/>
                  </a:lnTo>
                  <a:lnTo>
                    <a:pt x="60" y="1932"/>
                  </a:lnTo>
                  <a:lnTo>
                    <a:pt x="48" y="1968"/>
                  </a:lnTo>
                  <a:lnTo>
                    <a:pt x="24" y="2004"/>
                  </a:lnTo>
                  <a:lnTo>
                    <a:pt x="12" y="2040"/>
                  </a:lnTo>
                  <a:lnTo>
                    <a:pt x="12" y="2076"/>
                  </a:lnTo>
                  <a:lnTo>
                    <a:pt x="12" y="2112"/>
                  </a:lnTo>
                  <a:lnTo>
                    <a:pt x="12" y="2148"/>
                  </a:lnTo>
                  <a:lnTo>
                    <a:pt x="12" y="2184"/>
                  </a:lnTo>
                  <a:lnTo>
                    <a:pt x="12" y="2220"/>
                  </a:lnTo>
                  <a:lnTo>
                    <a:pt x="12" y="2256"/>
                  </a:lnTo>
                  <a:lnTo>
                    <a:pt x="12" y="2292"/>
                  </a:lnTo>
                  <a:lnTo>
                    <a:pt x="24" y="2328"/>
                  </a:lnTo>
                  <a:lnTo>
                    <a:pt x="60" y="2352"/>
                  </a:lnTo>
                  <a:lnTo>
                    <a:pt x="96" y="2388"/>
                  </a:lnTo>
                  <a:lnTo>
                    <a:pt x="132" y="2412"/>
                  </a:lnTo>
                  <a:lnTo>
                    <a:pt x="168" y="2436"/>
                  </a:lnTo>
                  <a:lnTo>
                    <a:pt x="204" y="2448"/>
                  </a:lnTo>
                  <a:lnTo>
                    <a:pt x="240" y="2472"/>
                  </a:lnTo>
                  <a:lnTo>
                    <a:pt x="288" y="2484"/>
                  </a:lnTo>
                  <a:lnTo>
                    <a:pt x="372" y="2508"/>
                  </a:lnTo>
                  <a:lnTo>
                    <a:pt x="420" y="2520"/>
                  </a:lnTo>
                  <a:lnTo>
                    <a:pt x="468" y="2532"/>
                  </a:lnTo>
                  <a:lnTo>
                    <a:pt x="504" y="2544"/>
                  </a:lnTo>
                  <a:lnTo>
                    <a:pt x="540" y="2544"/>
                  </a:lnTo>
                  <a:lnTo>
                    <a:pt x="588" y="2556"/>
                  </a:lnTo>
                  <a:lnTo>
                    <a:pt x="636" y="2568"/>
                  </a:lnTo>
                  <a:lnTo>
                    <a:pt x="672" y="2568"/>
                  </a:lnTo>
                  <a:lnTo>
                    <a:pt x="744" y="2580"/>
                  </a:lnTo>
                  <a:lnTo>
                    <a:pt x="840" y="2580"/>
                  </a:lnTo>
                  <a:lnTo>
                    <a:pt x="936" y="2592"/>
                  </a:lnTo>
                  <a:lnTo>
                    <a:pt x="984" y="2604"/>
                  </a:lnTo>
                  <a:lnTo>
                    <a:pt x="1032" y="2616"/>
                  </a:lnTo>
                  <a:lnTo>
                    <a:pt x="1068" y="2616"/>
                  </a:lnTo>
                  <a:lnTo>
                    <a:pt x="1116" y="2616"/>
                  </a:lnTo>
                  <a:lnTo>
                    <a:pt x="1152" y="2616"/>
                  </a:lnTo>
                  <a:lnTo>
                    <a:pt x="1188" y="2628"/>
                  </a:lnTo>
                  <a:lnTo>
                    <a:pt x="1224" y="2628"/>
                  </a:lnTo>
                  <a:lnTo>
                    <a:pt x="1296" y="2628"/>
                  </a:lnTo>
                  <a:lnTo>
                    <a:pt x="1344" y="2640"/>
                  </a:lnTo>
                  <a:lnTo>
                    <a:pt x="1380" y="2640"/>
                  </a:lnTo>
                  <a:lnTo>
                    <a:pt x="1416" y="2640"/>
                  </a:lnTo>
                  <a:lnTo>
                    <a:pt x="1452" y="2640"/>
                  </a:lnTo>
                  <a:lnTo>
                    <a:pt x="1488" y="2640"/>
                  </a:lnTo>
                  <a:lnTo>
                    <a:pt x="1524" y="2640"/>
                  </a:lnTo>
                  <a:lnTo>
                    <a:pt x="1560" y="2628"/>
                  </a:lnTo>
                  <a:lnTo>
                    <a:pt x="1596" y="2616"/>
                  </a:lnTo>
                  <a:lnTo>
                    <a:pt x="1632" y="2616"/>
                  </a:lnTo>
                  <a:lnTo>
                    <a:pt x="1656" y="2580"/>
                  </a:lnTo>
                  <a:lnTo>
                    <a:pt x="1668" y="2544"/>
                  </a:lnTo>
                  <a:lnTo>
                    <a:pt x="1668" y="2508"/>
                  </a:lnTo>
                  <a:lnTo>
                    <a:pt x="1668" y="2472"/>
                  </a:lnTo>
                  <a:lnTo>
                    <a:pt x="1644" y="2436"/>
                  </a:lnTo>
                  <a:lnTo>
                    <a:pt x="1608" y="2412"/>
                  </a:lnTo>
                  <a:lnTo>
                    <a:pt x="1572" y="2388"/>
                  </a:lnTo>
                  <a:lnTo>
                    <a:pt x="1536" y="2376"/>
                  </a:lnTo>
                  <a:lnTo>
                    <a:pt x="1500" y="2364"/>
                  </a:lnTo>
                  <a:lnTo>
                    <a:pt x="1452" y="2364"/>
                  </a:lnTo>
                  <a:lnTo>
                    <a:pt x="1416" y="2352"/>
                  </a:lnTo>
                  <a:lnTo>
                    <a:pt x="1320" y="2352"/>
                  </a:lnTo>
                  <a:lnTo>
                    <a:pt x="1248" y="2352"/>
                  </a:lnTo>
                  <a:lnTo>
                    <a:pt x="1176" y="2352"/>
                  </a:lnTo>
                  <a:lnTo>
                    <a:pt x="1080" y="2352"/>
                  </a:lnTo>
                  <a:lnTo>
                    <a:pt x="1032" y="2352"/>
                  </a:lnTo>
                  <a:lnTo>
                    <a:pt x="984" y="2352"/>
                  </a:lnTo>
                  <a:lnTo>
                    <a:pt x="948" y="2364"/>
                  </a:lnTo>
                  <a:lnTo>
                    <a:pt x="912" y="2364"/>
                  </a:lnTo>
                  <a:lnTo>
                    <a:pt x="864" y="2376"/>
                  </a:lnTo>
                  <a:lnTo>
                    <a:pt x="828" y="2376"/>
                  </a:lnTo>
                  <a:lnTo>
                    <a:pt x="792" y="2376"/>
                  </a:lnTo>
                  <a:lnTo>
                    <a:pt x="744" y="2388"/>
                  </a:lnTo>
                  <a:lnTo>
                    <a:pt x="708" y="2388"/>
                  </a:lnTo>
                  <a:lnTo>
                    <a:pt x="660" y="2388"/>
                  </a:lnTo>
                  <a:lnTo>
                    <a:pt x="624" y="2388"/>
                  </a:lnTo>
                  <a:lnTo>
                    <a:pt x="576" y="2400"/>
                  </a:lnTo>
                  <a:lnTo>
                    <a:pt x="540" y="2400"/>
                  </a:lnTo>
                  <a:lnTo>
                    <a:pt x="492" y="2400"/>
                  </a:lnTo>
                  <a:lnTo>
                    <a:pt x="444" y="2412"/>
                  </a:lnTo>
                  <a:lnTo>
                    <a:pt x="408" y="2412"/>
                  </a:lnTo>
                  <a:lnTo>
                    <a:pt x="372" y="2424"/>
                  </a:lnTo>
                  <a:lnTo>
                    <a:pt x="336" y="2424"/>
                  </a:lnTo>
                  <a:lnTo>
                    <a:pt x="300" y="2436"/>
                  </a:lnTo>
                  <a:lnTo>
                    <a:pt x="264" y="2448"/>
                  </a:lnTo>
                  <a:lnTo>
                    <a:pt x="228" y="2460"/>
                  </a:lnTo>
                  <a:lnTo>
                    <a:pt x="192" y="2484"/>
                  </a:lnTo>
                  <a:lnTo>
                    <a:pt x="144" y="2508"/>
                  </a:lnTo>
                  <a:lnTo>
                    <a:pt x="120" y="2544"/>
                  </a:lnTo>
                  <a:lnTo>
                    <a:pt x="96" y="2580"/>
                  </a:lnTo>
                  <a:lnTo>
                    <a:pt x="72" y="2616"/>
                  </a:lnTo>
                  <a:lnTo>
                    <a:pt x="60" y="2652"/>
                  </a:lnTo>
                  <a:lnTo>
                    <a:pt x="48" y="2688"/>
                  </a:lnTo>
                  <a:lnTo>
                    <a:pt x="48" y="2724"/>
                  </a:lnTo>
                  <a:lnTo>
                    <a:pt x="48" y="2760"/>
                  </a:lnTo>
                  <a:lnTo>
                    <a:pt x="48" y="2796"/>
                  </a:lnTo>
                  <a:lnTo>
                    <a:pt x="48" y="2832"/>
                  </a:lnTo>
                  <a:lnTo>
                    <a:pt x="48" y="2868"/>
                  </a:lnTo>
                  <a:lnTo>
                    <a:pt x="72" y="2904"/>
                  </a:lnTo>
                </a:path>
              </a:pathLst>
            </a:custGeom>
            <a:noFill/>
            <a:ln w="50800" cap="rnd">
              <a:solidFill>
                <a:srgbClr val="00279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5387" name="Freeform 6">
              <a:extLst>
                <a:ext uri="{FF2B5EF4-FFF2-40B4-BE49-F238E27FC236}">
                  <a16:creationId xmlns:a16="http://schemas.microsoft.com/office/drawing/2014/main" id="{1777F905-A9FA-4113-BDCD-2DE544442E73}"/>
                </a:ext>
              </a:extLst>
            </p:cNvPr>
            <p:cNvSpPr>
              <a:spLocks/>
            </p:cNvSpPr>
            <p:nvPr/>
          </p:nvSpPr>
          <p:spPr bwMode="auto">
            <a:xfrm>
              <a:off x="1092" y="1200"/>
              <a:ext cx="1669" cy="2905"/>
            </a:xfrm>
            <a:custGeom>
              <a:avLst/>
              <a:gdLst>
                <a:gd name="T0" fmla="*/ 1404 w 1669"/>
                <a:gd name="T1" fmla="*/ 0 h 2905"/>
                <a:gd name="T2" fmla="*/ 1200 w 1669"/>
                <a:gd name="T3" fmla="*/ 36 h 2905"/>
                <a:gd name="T4" fmla="*/ 984 w 1669"/>
                <a:gd name="T5" fmla="*/ 48 h 2905"/>
                <a:gd name="T6" fmla="*/ 780 w 1669"/>
                <a:gd name="T7" fmla="*/ 72 h 2905"/>
                <a:gd name="T8" fmla="*/ 528 w 1669"/>
                <a:gd name="T9" fmla="*/ 132 h 2905"/>
                <a:gd name="T10" fmla="*/ 288 w 1669"/>
                <a:gd name="T11" fmla="*/ 204 h 2905"/>
                <a:gd name="T12" fmla="*/ 72 w 1669"/>
                <a:gd name="T13" fmla="*/ 372 h 2905"/>
                <a:gd name="T14" fmla="*/ 0 w 1669"/>
                <a:gd name="T15" fmla="*/ 576 h 2905"/>
                <a:gd name="T16" fmla="*/ 72 w 1669"/>
                <a:gd name="T17" fmla="*/ 768 h 2905"/>
                <a:gd name="T18" fmla="*/ 336 w 1669"/>
                <a:gd name="T19" fmla="*/ 864 h 2905"/>
                <a:gd name="T20" fmla="*/ 696 w 1669"/>
                <a:gd name="T21" fmla="*/ 924 h 2905"/>
                <a:gd name="T22" fmla="*/ 1128 w 1669"/>
                <a:gd name="T23" fmla="*/ 984 h 2905"/>
                <a:gd name="T24" fmla="*/ 1488 w 1669"/>
                <a:gd name="T25" fmla="*/ 1020 h 2905"/>
                <a:gd name="T26" fmla="*/ 1620 w 1669"/>
                <a:gd name="T27" fmla="*/ 900 h 2905"/>
                <a:gd name="T28" fmla="*/ 1548 w 1669"/>
                <a:gd name="T29" fmla="*/ 732 h 2905"/>
                <a:gd name="T30" fmla="*/ 1356 w 1669"/>
                <a:gd name="T31" fmla="*/ 684 h 2905"/>
                <a:gd name="T32" fmla="*/ 1152 w 1669"/>
                <a:gd name="T33" fmla="*/ 684 h 2905"/>
                <a:gd name="T34" fmla="*/ 936 w 1669"/>
                <a:gd name="T35" fmla="*/ 720 h 2905"/>
                <a:gd name="T36" fmla="*/ 744 w 1669"/>
                <a:gd name="T37" fmla="*/ 744 h 2905"/>
                <a:gd name="T38" fmla="*/ 564 w 1669"/>
                <a:gd name="T39" fmla="*/ 792 h 2905"/>
                <a:gd name="T40" fmla="*/ 384 w 1669"/>
                <a:gd name="T41" fmla="*/ 876 h 2905"/>
                <a:gd name="T42" fmla="*/ 180 w 1669"/>
                <a:gd name="T43" fmla="*/ 1020 h 2905"/>
                <a:gd name="T44" fmla="*/ 48 w 1669"/>
                <a:gd name="T45" fmla="*/ 1212 h 2905"/>
                <a:gd name="T46" fmla="*/ 12 w 1669"/>
                <a:gd name="T47" fmla="*/ 1416 h 2905"/>
                <a:gd name="T48" fmla="*/ 48 w 1669"/>
                <a:gd name="T49" fmla="*/ 1596 h 2905"/>
                <a:gd name="T50" fmla="*/ 276 w 1669"/>
                <a:gd name="T51" fmla="*/ 1740 h 2905"/>
                <a:gd name="T52" fmla="*/ 684 w 1669"/>
                <a:gd name="T53" fmla="*/ 1812 h 2905"/>
                <a:gd name="T54" fmla="*/ 1092 w 1669"/>
                <a:gd name="T55" fmla="*/ 1860 h 2905"/>
                <a:gd name="T56" fmla="*/ 1416 w 1669"/>
                <a:gd name="T57" fmla="*/ 1884 h 2905"/>
                <a:gd name="T58" fmla="*/ 1596 w 1669"/>
                <a:gd name="T59" fmla="*/ 1836 h 2905"/>
                <a:gd name="T60" fmla="*/ 1644 w 1669"/>
                <a:gd name="T61" fmla="*/ 1656 h 2905"/>
                <a:gd name="T62" fmla="*/ 1488 w 1669"/>
                <a:gd name="T63" fmla="*/ 1560 h 2905"/>
                <a:gd name="T64" fmla="*/ 1164 w 1669"/>
                <a:gd name="T65" fmla="*/ 1572 h 2905"/>
                <a:gd name="T66" fmla="*/ 804 w 1669"/>
                <a:gd name="T67" fmla="*/ 1596 h 2905"/>
                <a:gd name="T68" fmla="*/ 612 w 1669"/>
                <a:gd name="T69" fmla="*/ 1632 h 2905"/>
                <a:gd name="T70" fmla="*/ 420 w 1669"/>
                <a:gd name="T71" fmla="*/ 1680 h 2905"/>
                <a:gd name="T72" fmla="*/ 240 w 1669"/>
                <a:gd name="T73" fmla="*/ 1752 h 2905"/>
                <a:gd name="T74" fmla="*/ 84 w 1669"/>
                <a:gd name="T75" fmla="*/ 1896 h 2905"/>
                <a:gd name="T76" fmla="*/ 12 w 1669"/>
                <a:gd name="T77" fmla="*/ 2076 h 2905"/>
                <a:gd name="T78" fmla="*/ 12 w 1669"/>
                <a:gd name="T79" fmla="*/ 2256 h 2905"/>
                <a:gd name="T80" fmla="*/ 132 w 1669"/>
                <a:gd name="T81" fmla="*/ 2412 h 2905"/>
                <a:gd name="T82" fmla="*/ 372 w 1669"/>
                <a:gd name="T83" fmla="*/ 2508 h 2905"/>
                <a:gd name="T84" fmla="*/ 588 w 1669"/>
                <a:gd name="T85" fmla="*/ 2556 h 2905"/>
                <a:gd name="T86" fmla="*/ 936 w 1669"/>
                <a:gd name="T87" fmla="*/ 2592 h 2905"/>
                <a:gd name="T88" fmla="*/ 1152 w 1669"/>
                <a:gd name="T89" fmla="*/ 2616 h 2905"/>
                <a:gd name="T90" fmla="*/ 1380 w 1669"/>
                <a:gd name="T91" fmla="*/ 2640 h 2905"/>
                <a:gd name="T92" fmla="*/ 1560 w 1669"/>
                <a:gd name="T93" fmla="*/ 2628 h 2905"/>
                <a:gd name="T94" fmla="*/ 1668 w 1669"/>
                <a:gd name="T95" fmla="*/ 2508 h 2905"/>
                <a:gd name="T96" fmla="*/ 1536 w 1669"/>
                <a:gd name="T97" fmla="*/ 2376 h 2905"/>
                <a:gd name="T98" fmla="*/ 1248 w 1669"/>
                <a:gd name="T99" fmla="*/ 2352 h 2905"/>
                <a:gd name="T100" fmla="*/ 948 w 1669"/>
                <a:gd name="T101" fmla="*/ 2364 h 2905"/>
                <a:gd name="T102" fmla="*/ 744 w 1669"/>
                <a:gd name="T103" fmla="*/ 2388 h 2905"/>
                <a:gd name="T104" fmla="*/ 540 w 1669"/>
                <a:gd name="T105" fmla="*/ 2400 h 2905"/>
                <a:gd name="T106" fmla="*/ 336 w 1669"/>
                <a:gd name="T107" fmla="*/ 2424 h 2905"/>
                <a:gd name="T108" fmla="*/ 144 w 1669"/>
                <a:gd name="T109" fmla="*/ 2508 h 2905"/>
                <a:gd name="T110" fmla="*/ 48 w 1669"/>
                <a:gd name="T111" fmla="*/ 2688 h 2905"/>
                <a:gd name="T112" fmla="*/ 48 w 1669"/>
                <a:gd name="T113" fmla="*/ 2868 h 2905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1669"/>
                <a:gd name="T172" fmla="*/ 0 h 2905"/>
                <a:gd name="T173" fmla="*/ 1669 w 1669"/>
                <a:gd name="T174" fmla="*/ 2905 h 2905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1669" h="2905">
                  <a:moveTo>
                    <a:pt x="1548" y="0"/>
                  </a:moveTo>
                  <a:lnTo>
                    <a:pt x="1512" y="0"/>
                  </a:lnTo>
                  <a:lnTo>
                    <a:pt x="1476" y="0"/>
                  </a:lnTo>
                  <a:lnTo>
                    <a:pt x="1440" y="0"/>
                  </a:lnTo>
                  <a:lnTo>
                    <a:pt x="1404" y="0"/>
                  </a:lnTo>
                  <a:lnTo>
                    <a:pt x="1368" y="0"/>
                  </a:lnTo>
                  <a:lnTo>
                    <a:pt x="1332" y="12"/>
                  </a:lnTo>
                  <a:lnTo>
                    <a:pt x="1296" y="24"/>
                  </a:lnTo>
                  <a:lnTo>
                    <a:pt x="1248" y="24"/>
                  </a:lnTo>
                  <a:lnTo>
                    <a:pt x="1200" y="36"/>
                  </a:lnTo>
                  <a:lnTo>
                    <a:pt x="1164" y="36"/>
                  </a:lnTo>
                  <a:lnTo>
                    <a:pt x="1116" y="36"/>
                  </a:lnTo>
                  <a:lnTo>
                    <a:pt x="1080" y="36"/>
                  </a:lnTo>
                  <a:lnTo>
                    <a:pt x="1032" y="36"/>
                  </a:lnTo>
                  <a:lnTo>
                    <a:pt x="984" y="48"/>
                  </a:lnTo>
                  <a:lnTo>
                    <a:pt x="948" y="48"/>
                  </a:lnTo>
                  <a:lnTo>
                    <a:pt x="900" y="60"/>
                  </a:lnTo>
                  <a:lnTo>
                    <a:pt x="864" y="60"/>
                  </a:lnTo>
                  <a:lnTo>
                    <a:pt x="828" y="72"/>
                  </a:lnTo>
                  <a:lnTo>
                    <a:pt x="780" y="72"/>
                  </a:lnTo>
                  <a:lnTo>
                    <a:pt x="744" y="84"/>
                  </a:lnTo>
                  <a:lnTo>
                    <a:pt x="696" y="96"/>
                  </a:lnTo>
                  <a:lnTo>
                    <a:pt x="648" y="108"/>
                  </a:lnTo>
                  <a:lnTo>
                    <a:pt x="576" y="120"/>
                  </a:lnTo>
                  <a:lnTo>
                    <a:pt x="528" y="132"/>
                  </a:lnTo>
                  <a:lnTo>
                    <a:pt x="492" y="144"/>
                  </a:lnTo>
                  <a:lnTo>
                    <a:pt x="444" y="156"/>
                  </a:lnTo>
                  <a:lnTo>
                    <a:pt x="408" y="180"/>
                  </a:lnTo>
                  <a:lnTo>
                    <a:pt x="360" y="192"/>
                  </a:lnTo>
                  <a:lnTo>
                    <a:pt x="288" y="204"/>
                  </a:lnTo>
                  <a:lnTo>
                    <a:pt x="216" y="228"/>
                  </a:lnTo>
                  <a:lnTo>
                    <a:pt x="168" y="252"/>
                  </a:lnTo>
                  <a:lnTo>
                    <a:pt x="132" y="264"/>
                  </a:lnTo>
                  <a:lnTo>
                    <a:pt x="96" y="300"/>
                  </a:lnTo>
                  <a:lnTo>
                    <a:pt x="72" y="372"/>
                  </a:lnTo>
                  <a:lnTo>
                    <a:pt x="36" y="420"/>
                  </a:lnTo>
                  <a:lnTo>
                    <a:pt x="24" y="456"/>
                  </a:lnTo>
                  <a:lnTo>
                    <a:pt x="12" y="492"/>
                  </a:lnTo>
                  <a:lnTo>
                    <a:pt x="0" y="540"/>
                  </a:lnTo>
                  <a:lnTo>
                    <a:pt x="0" y="576"/>
                  </a:lnTo>
                  <a:lnTo>
                    <a:pt x="0" y="624"/>
                  </a:lnTo>
                  <a:lnTo>
                    <a:pt x="0" y="660"/>
                  </a:lnTo>
                  <a:lnTo>
                    <a:pt x="24" y="696"/>
                  </a:lnTo>
                  <a:lnTo>
                    <a:pt x="36" y="732"/>
                  </a:lnTo>
                  <a:lnTo>
                    <a:pt x="72" y="768"/>
                  </a:lnTo>
                  <a:lnTo>
                    <a:pt x="120" y="792"/>
                  </a:lnTo>
                  <a:lnTo>
                    <a:pt x="156" y="816"/>
                  </a:lnTo>
                  <a:lnTo>
                    <a:pt x="192" y="828"/>
                  </a:lnTo>
                  <a:lnTo>
                    <a:pt x="240" y="852"/>
                  </a:lnTo>
                  <a:lnTo>
                    <a:pt x="336" y="864"/>
                  </a:lnTo>
                  <a:lnTo>
                    <a:pt x="384" y="888"/>
                  </a:lnTo>
                  <a:lnTo>
                    <a:pt x="456" y="900"/>
                  </a:lnTo>
                  <a:lnTo>
                    <a:pt x="528" y="912"/>
                  </a:lnTo>
                  <a:lnTo>
                    <a:pt x="600" y="912"/>
                  </a:lnTo>
                  <a:lnTo>
                    <a:pt x="696" y="924"/>
                  </a:lnTo>
                  <a:lnTo>
                    <a:pt x="768" y="936"/>
                  </a:lnTo>
                  <a:lnTo>
                    <a:pt x="864" y="948"/>
                  </a:lnTo>
                  <a:lnTo>
                    <a:pt x="960" y="960"/>
                  </a:lnTo>
                  <a:lnTo>
                    <a:pt x="1032" y="972"/>
                  </a:lnTo>
                  <a:lnTo>
                    <a:pt x="1128" y="984"/>
                  </a:lnTo>
                  <a:lnTo>
                    <a:pt x="1224" y="996"/>
                  </a:lnTo>
                  <a:lnTo>
                    <a:pt x="1320" y="996"/>
                  </a:lnTo>
                  <a:lnTo>
                    <a:pt x="1392" y="1008"/>
                  </a:lnTo>
                  <a:lnTo>
                    <a:pt x="1440" y="1020"/>
                  </a:lnTo>
                  <a:lnTo>
                    <a:pt x="1488" y="1020"/>
                  </a:lnTo>
                  <a:lnTo>
                    <a:pt x="1536" y="1020"/>
                  </a:lnTo>
                  <a:lnTo>
                    <a:pt x="1572" y="1008"/>
                  </a:lnTo>
                  <a:lnTo>
                    <a:pt x="1596" y="972"/>
                  </a:lnTo>
                  <a:lnTo>
                    <a:pt x="1620" y="936"/>
                  </a:lnTo>
                  <a:lnTo>
                    <a:pt x="1620" y="900"/>
                  </a:lnTo>
                  <a:lnTo>
                    <a:pt x="1620" y="864"/>
                  </a:lnTo>
                  <a:lnTo>
                    <a:pt x="1620" y="828"/>
                  </a:lnTo>
                  <a:lnTo>
                    <a:pt x="1608" y="792"/>
                  </a:lnTo>
                  <a:lnTo>
                    <a:pt x="1584" y="756"/>
                  </a:lnTo>
                  <a:lnTo>
                    <a:pt x="1548" y="732"/>
                  </a:lnTo>
                  <a:lnTo>
                    <a:pt x="1512" y="708"/>
                  </a:lnTo>
                  <a:lnTo>
                    <a:pt x="1476" y="696"/>
                  </a:lnTo>
                  <a:lnTo>
                    <a:pt x="1440" y="696"/>
                  </a:lnTo>
                  <a:lnTo>
                    <a:pt x="1392" y="696"/>
                  </a:lnTo>
                  <a:lnTo>
                    <a:pt x="1356" y="684"/>
                  </a:lnTo>
                  <a:lnTo>
                    <a:pt x="1320" y="684"/>
                  </a:lnTo>
                  <a:lnTo>
                    <a:pt x="1284" y="684"/>
                  </a:lnTo>
                  <a:lnTo>
                    <a:pt x="1236" y="684"/>
                  </a:lnTo>
                  <a:lnTo>
                    <a:pt x="1200" y="684"/>
                  </a:lnTo>
                  <a:lnTo>
                    <a:pt x="1152" y="684"/>
                  </a:lnTo>
                  <a:lnTo>
                    <a:pt x="1116" y="684"/>
                  </a:lnTo>
                  <a:lnTo>
                    <a:pt x="1068" y="696"/>
                  </a:lnTo>
                  <a:lnTo>
                    <a:pt x="1032" y="696"/>
                  </a:lnTo>
                  <a:lnTo>
                    <a:pt x="984" y="708"/>
                  </a:lnTo>
                  <a:lnTo>
                    <a:pt x="936" y="720"/>
                  </a:lnTo>
                  <a:lnTo>
                    <a:pt x="888" y="720"/>
                  </a:lnTo>
                  <a:lnTo>
                    <a:pt x="852" y="732"/>
                  </a:lnTo>
                  <a:lnTo>
                    <a:pt x="816" y="732"/>
                  </a:lnTo>
                  <a:lnTo>
                    <a:pt x="780" y="744"/>
                  </a:lnTo>
                  <a:lnTo>
                    <a:pt x="744" y="744"/>
                  </a:lnTo>
                  <a:lnTo>
                    <a:pt x="708" y="756"/>
                  </a:lnTo>
                  <a:lnTo>
                    <a:pt x="672" y="768"/>
                  </a:lnTo>
                  <a:lnTo>
                    <a:pt x="636" y="780"/>
                  </a:lnTo>
                  <a:lnTo>
                    <a:pt x="600" y="792"/>
                  </a:lnTo>
                  <a:lnTo>
                    <a:pt x="564" y="792"/>
                  </a:lnTo>
                  <a:lnTo>
                    <a:pt x="528" y="816"/>
                  </a:lnTo>
                  <a:lnTo>
                    <a:pt x="492" y="828"/>
                  </a:lnTo>
                  <a:lnTo>
                    <a:pt x="456" y="840"/>
                  </a:lnTo>
                  <a:lnTo>
                    <a:pt x="420" y="864"/>
                  </a:lnTo>
                  <a:lnTo>
                    <a:pt x="384" y="876"/>
                  </a:lnTo>
                  <a:lnTo>
                    <a:pt x="348" y="888"/>
                  </a:lnTo>
                  <a:lnTo>
                    <a:pt x="300" y="912"/>
                  </a:lnTo>
                  <a:lnTo>
                    <a:pt x="252" y="948"/>
                  </a:lnTo>
                  <a:lnTo>
                    <a:pt x="216" y="984"/>
                  </a:lnTo>
                  <a:lnTo>
                    <a:pt x="180" y="1020"/>
                  </a:lnTo>
                  <a:lnTo>
                    <a:pt x="144" y="1056"/>
                  </a:lnTo>
                  <a:lnTo>
                    <a:pt x="108" y="1104"/>
                  </a:lnTo>
                  <a:lnTo>
                    <a:pt x="84" y="1140"/>
                  </a:lnTo>
                  <a:lnTo>
                    <a:pt x="72" y="1176"/>
                  </a:lnTo>
                  <a:lnTo>
                    <a:pt x="48" y="1212"/>
                  </a:lnTo>
                  <a:lnTo>
                    <a:pt x="48" y="1248"/>
                  </a:lnTo>
                  <a:lnTo>
                    <a:pt x="24" y="1284"/>
                  </a:lnTo>
                  <a:lnTo>
                    <a:pt x="24" y="1332"/>
                  </a:lnTo>
                  <a:lnTo>
                    <a:pt x="12" y="1368"/>
                  </a:lnTo>
                  <a:lnTo>
                    <a:pt x="12" y="1416"/>
                  </a:lnTo>
                  <a:lnTo>
                    <a:pt x="12" y="1452"/>
                  </a:lnTo>
                  <a:lnTo>
                    <a:pt x="12" y="1488"/>
                  </a:lnTo>
                  <a:lnTo>
                    <a:pt x="12" y="1524"/>
                  </a:lnTo>
                  <a:lnTo>
                    <a:pt x="24" y="1560"/>
                  </a:lnTo>
                  <a:lnTo>
                    <a:pt x="48" y="1596"/>
                  </a:lnTo>
                  <a:lnTo>
                    <a:pt x="60" y="1632"/>
                  </a:lnTo>
                  <a:lnTo>
                    <a:pt x="96" y="1668"/>
                  </a:lnTo>
                  <a:lnTo>
                    <a:pt x="132" y="1692"/>
                  </a:lnTo>
                  <a:lnTo>
                    <a:pt x="228" y="1716"/>
                  </a:lnTo>
                  <a:lnTo>
                    <a:pt x="276" y="1740"/>
                  </a:lnTo>
                  <a:lnTo>
                    <a:pt x="348" y="1752"/>
                  </a:lnTo>
                  <a:lnTo>
                    <a:pt x="420" y="1764"/>
                  </a:lnTo>
                  <a:lnTo>
                    <a:pt x="516" y="1788"/>
                  </a:lnTo>
                  <a:lnTo>
                    <a:pt x="588" y="1800"/>
                  </a:lnTo>
                  <a:lnTo>
                    <a:pt x="684" y="1812"/>
                  </a:lnTo>
                  <a:lnTo>
                    <a:pt x="804" y="1824"/>
                  </a:lnTo>
                  <a:lnTo>
                    <a:pt x="876" y="1836"/>
                  </a:lnTo>
                  <a:lnTo>
                    <a:pt x="948" y="1848"/>
                  </a:lnTo>
                  <a:lnTo>
                    <a:pt x="1020" y="1848"/>
                  </a:lnTo>
                  <a:lnTo>
                    <a:pt x="1092" y="1860"/>
                  </a:lnTo>
                  <a:lnTo>
                    <a:pt x="1164" y="1872"/>
                  </a:lnTo>
                  <a:lnTo>
                    <a:pt x="1236" y="1872"/>
                  </a:lnTo>
                  <a:lnTo>
                    <a:pt x="1284" y="1872"/>
                  </a:lnTo>
                  <a:lnTo>
                    <a:pt x="1380" y="1884"/>
                  </a:lnTo>
                  <a:lnTo>
                    <a:pt x="1416" y="1884"/>
                  </a:lnTo>
                  <a:lnTo>
                    <a:pt x="1452" y="1884"/>
                  </a:lnTo>
                  <a:lnTo>
                    <a:pt x="1488" y="1884"/>
                  </a:lnTo>
                  <a:lnTo>
                    <a:pt x="1524" y="1872"/>
                  </a:lnTo>
                  <a:lnTo>
                    <a:pt x="1560" y="1860"/>
                  </a:lnTo>
                  <a:lnTo>
                    <a:pt x="1596" y="1836"/>
                  </a:lnTo>
                  <a:lnTo>
                    <a:pt x="1632" y="1800"/>
                  </a:lnTo>
                  <a:lnTo>
                    <a:pt x="1644" y="1764"/>
                  </a:lnTo>
                  <a:lnTo>
                    <a:pt x="1644" y="1728"/>
                  </a:lnTo>
                  <a:lnTo>
                    <a:pt x="1644" y="1692"/>
                  </a:lnTo>
                  <a:lnTo>
                    <a:pt x="1644" y="1656"/>
                  </a:lnTo>
                  <a:lnTo>
                    <a:pt x="1632" y="1620"/>
                  </a:lnTo>
                  <a:lnTo>
                    <a:pt x="1596" y="1584"/>
                  </a:lnTo>
                  <a:lnTo>
                    <a:pt x="1560" y="1572"/>
                  </a:lnTo>
                  <a:lnTo>
                    <a:pt x="1524" y="1560"/>
                  </a:lnTo>
                  <a:lnTo>
                    <a:pt x="1488" y="1560"/>
                  </a:lnTo>
                  <a:lnTo>
                    <a:pt x="1452" y="1560"/>
                  </a:lnTo>
                  <a:lnTo>
                    <a:pt x="1416" y="1560"/>
                  </a:lnTo>
                  <a:lnTo>
                    <a:pt x="1380" y="1560"/>
                  </a:lnTo>
                  <a:lnTo>
                    <a:pt x="1284" y="1560"/>
                  </a:lnTo>
                  <a:lnTo>
                    <a:pt x="1164" y="1572"/>
                  </a:lnTo>
                  <a:lnTo>
                    <a:pt x="1068" y="1584"/>
                  </a:lnTo>
                  <a:lnTo>
                    <a:pt x="996" y="1584"/>
                  </a:lnTo>
                  <a:lnTo>
                    <a:pt x="924" y="1584"/>
                  </a:lnTo>
                  <a:lnTo>
                    <a:pt x="852" y="1596"/>
                  </a:lnTo>
                  <a:lnTo>
                    <a:pt x="804" y="1596"/>
                  </a:lnTo>
                  <a:lnTo>
                    <a:pt x="768" y="1608"/>
                  </a:lnTo>
                  <a:lnTo>
                    <a:pt x="732" y="1608"/>
                  </a:lnTo>
                  <a:lnTo>
                    <a:pt x="696" y="1608"/>
                  </a:lnTo>
                  <a:lnTo>
                    <a:pt x="660" y="1620"/>
                  </a:lnTo>
                  <a:lnTo>
                    <a:pt x="612" y="1632"/>
                  </a:lnTo>
                  <a:lnTo>
                    <a:pt x="564" y="1644"/>
                  </a:lnTo>
                  <a:lnTo>
                    <a:pt x="528" y="1656"/>
                  </a:lnTo>
                  <a:lnTo>
                    <a:pt x="492" y="1656"/>
                  </a:lnTo>
                  <a:lnTo>
                    <a:pt x="456" y="1668"/>
                  </a:lnTo>
                  <a:lnTo>
                    <a:pt x="420" y="1680"/>
                  </a:lnTo>
                  <a:lnTo>
                    <a:pt x="384" y="1692"/>
                  </a:lnTo>
                  <a:lnTo>
                    <a:pt x="348" y="1704"/>
                  </a:lnTo>
                  <a:lnTo>
                    <a:pt x="312" y="1716"/>
                  </a:lnTo>
                  <a:lnTo>
                    <a:pt x="276" y="1728"/>
                  </a:lnTo>
                  <a:lnTo>
                    <a:pt x="240" y="1752"/>
                  </a:lnTo>
                  <a:lnTo>
                    <a:pt x="204" y="1764"/>
                  </a:lnTo>
                  <a:lnTo>
                    <a:pt x="168" y="1788"/>
                  </a:lnTo>
                  <a:lnTo>
                    <a:pt x="132" y="1824"/>
                  </a:lnTo>
                  <a:lnTo>
                    <a:pt x="108" y="1860"/>
                  </a:lnTo>
                  <a:lnTo>
                    <a:pt x="84" y="1896"/>
                  </a:lnTo>
                  <a:lnTo>
                    <a:pt x="60" y="1932"/>
                  </a:lnTo>
                  <a:lnTo>
                    <a:pt x="48" y="1968"/>
                  </a:lnTo>
                  <a:lnTo>
                    <a:pt x="24" y="2004"/>
                  </a:lnTo>
                  <a:lnTo>
                    <a:pt x="12" y="2040"/>
                  </a:lnTo>
                  <a:lnTo>
                    <a:pt x="12" y="2076"/>
                  </a:lnTo>
                  <a:lnTo>
                    <a:pt x="12" y="2112"/>
                  </a:lnTo>
                  <a:lnTo>
                    <a:pt x="12" y="2148"/>
                  </a:lnTo>
                  <a:lnTo>
                    <a:pt x="12" y="2184"/>
                  </a:lnTo>
                  <a:lnTo>
                    <a:pt x="12" y="2220"/>
                  </a:lnTo>
                  <a:lnTo>
                    <a:pt x="12" y="2256"/>
                  </a:lnTo>
                  <a:lnTo>
                    <a:pt x="12" y="2292"/>
                  </a:lnTo>
                  <a:lnTo>
                    <a:pt x="24" y="2328"/>
                  </a:lnTo>
                  <a:lnTo>
                    <a:pt x="60" y="2352"/>
                  </a:lnTo>
                  <a:lnTo>
                    <a:pt x="96" y="2388"/>
                  </a:lnTo>
                  <a:lnTo>
                    <a:pt x="132" y="2412"/>
                  </a:lnTo>
                  <a:lnTo>
                    <a:pt x="168" y="2436"/>
                  </a:lnTo>
                  <a:lnTo>
                    <a:pt x="204" y="2448"/>
                  </a:lnTo>
                  <a:lnTo>
                    <a:pt x="240" y="2472"/>
                  </a:lnTo>
                  <a:lnTo>
                    <a:pt x="288" y="2484"/>
                  </a:lnTo>
                  <a:lnTo>
                    <a:pt x="372" y="2508"/>
                  </a:lnTo>
                  <a:lnTo>
                    <a:pt x="420" y="2520"/>
                  </a:lnTo>
                  <a:lnTo>
                    <a:pt x="468" y="2532"/>
                  </a:lnTo>
                  <a:lnTo>
                    <a:pt x="504" y="2544"/>
                  </a:lnTo>
                  <a:lnTo>
                    <a:pt x="540" y="2544"/>
                  </a:lnTo>
                  <a:lnTo>
                    <a:pt x="588" y="2556"/>
                  </a:lnTo>
                  <a:lnTo>
                    <a:pt x="636" y="2568"/>
                  </a:lnTo>
                  <a:lnTo>
                    <a:pt x="672" y="2568"/>
                  </a:lnTo>
                  <a:lnTo>
                    <a:pt x="744" y="2580"/>
                  </a:lnTo>
                  <a:lnTo>
                    <a:pt x="840" y="2580"/>
                  </a:lnTo>
                  <a:lnTo>
                    <a:pt x="936" y="2592"/>
                  </a:lnTo>
                  <a:lnTo>
                    <a:pt x="984" y="2604"/>
                  </a:lnTo>
                  <a:lnTo>
                    <a:pt x="1032" y="2616"/>
                  </a:lnTo>
                  <a:lnTo>
                    <a:pt x="1068" y="2616"/>
                  </a:lnTo>
                  <a:lnTo>
                    <a:pt x="1116" y="2616"/>
                  </a:lnTo>
                  <a:lnTo>
                    <a:pt x="1152" y="2616"/>
                  </a:lnTo>
                  <a:lnTo>
                    <a:pt x="1188" y="2628"/>
                  </a:lnTo>
                  <a:lnTo>
                    <a:pt x="1224" y="2628"/>
                  </a:lnTo>
                  <a:lnTo>
                    <a:pt x="1296" y="2628"/>
                  </a:lnTo>
                  <a:lnTo>
                    <a:pt x="1344" y="2640"/>
                  </a:lnTo>
                  <a:lnTo>
                    <a:pt x="1380" y="2640"/>
                  </a:lnTo>
                  <a:lnTo>
                    <a:pt x="1416" y="2640"/>
                  </a:lnTo>
                  <a:lnTo>
                    <a:pt x="1452" y="2640"/>
                  </a:lnTo>
                  <a:lnTo>
                    <a:pt x="1488" y="2640"/>
                  </a:lnTo>
                  <a:lnTo>
                    <a:pt x="1524" y="2640"/>
                  </a:lnTo>
                  <a:lnTo>
                    <a:pt x="1560" y="2628"/>
                  </a:lnTo>
                  <a:lnTo>
                    <a:pt x="1596" y="2616"/>
                  </a:lnTo>
                  <a:lnTo>
                    <a:pt x="1632" y="2616"/>
                  </a:lnTo>
                  <a:lnTo>
                    <a:pt x="1656" y="2580"/>
                  </a:lnTo>
                  <a:lnTo>
                    <a:pt x="1668" y="2544"/>
                  </a:lnTo>
                  <a:lnTo>
                    <a:pt x="1668" y="2508"/>
                  </a:lnTo>
                  <a:lnTo>
                    <a:pt x="1668" y="2472"/>
                  </a:lnTo>
                  <a:lnTo>
                    <a:pt x="1644" y="2436"/>
                  </a:lnTo>
                  <a:lnTo>
                    <a:pt x="1608" y="2412"/>
                  </a:lnTo>
                  <a:lnTo>
                    <a:pt x="1572" y="2388"/>
                  </a:lnTo>
                  <a:lnTo>
                    <a:pt x="1536" y="2376"/>
                  </a:lnTo>
                  <a:lnTo>
                    <a:pt x="1500" y="2364"/>
                  </a:lnTo>
                  <a:lnTo>
                    <a:pt x="1452" y="2364"/>
                  </a:lnTo>
                  <a:lnTo>
                    <a:pt x="1416" y="2352"/>
                  </a:lnTo>
                  <a:lnTo>
                    <a:pt x="1320" y="2352"/>
                  </a:lnTo>
                  <a:lnTo>
                    <a:pt x="1248" y="2352"/>
                  </a:lnTo>
                  <a:lnTo>
                    <a:pt x="1176" y="2352"/>
                  </a:lnTo>
                  <a:lnTo>
                    <a:pt x="1080" y="2352"/>
                  </a:lnTo>
                  <a:lnTo>
                    <a:pt x="1032" y="2352"/>
                  </a:lnTo>
                  <a:lnTo>
                    <a:pt x="984" y="2352"/>
                  </a:lnTo>
                  <a:lnTo>
                    <a:pt x="948" y="2364"/>
                  </a:lnTo>
                  <a:lnTo>
                    <a:pt x="912" y="2364"/>
                  </a:lnTo>
                  <a:lnTo>
                    <a:pt x="864" y="2376"/>
                  </a:lnTo>
                  <a:lnTo>
                    <a:pt x="828" y="2376"/>
                  </a:lnTo>
                  <a:lnTo>
                    <a:pt x="792" y="2376"/>
                  </a:lnTo>
                  <a:lnTo>
                    <a:pt x="744" y="2388"/>
                  </a:lnTo>
                  <a:lnTo>
                    <a:pt x="708" y="2388"/>
                  </a:lnTo>
                  <a:lnTo>
                    <a:pt x="660" y="2388"/>
                  </a:lnTo>
                  <a:lnTo>
                    <a:pt x="624" y="2388"/>
                  </a:lnTo>
                  <a:lnTo>
                    <a:pt x="576" y="2400"/>
                  </a:lnTo>
                  <a:lnTo>
                    <a:pt x="540" y="2400"/>
                  </a:lnTo>
                  <a:lnTo>
                    <a:pt x="492" y="2400"/>
                  </a:lnTo>
                  <a:lnTo>
                    <a:pt x="444" y="2412"/>
                  </a:lnTo>
                  <a:lnTo>
                    <a:pt x="408" y="2412"/>
                  </a:lnTo>
                  <a:lnTo>
                    <a:pt x="372" y="2424"/>
                  </a:lnTo>
                  <a:lnTo>
                    <a:pt x="336" y="2424"/>
                  </a:lnTo>
                  <a:lnTo>
                    <a:pt x="300" y="2436"/>
                  </a:lnTo>
                  <a:lnTo>
                    <a:pt x="264" y="2448"/>
                  </a:lnTo>
                  <a:lnTo>
                    <a:pt x="228" y="2460"/>
                  </a:lnTo>
                  <a:lnTo>
                    <a:pt x="192" y="2484"/>
                  </a:lnTo>
                  <a:lnTo>
                    <a:pt x="144" y="2508"/>
                  </a:lnTo>
                  <a:lnTo>
                    <a:pt x="120" y="2544"/>
                  </a:lnTo>
                  <a:lnTo>
                    <a:pt x="96" y="2580"/>
                  </a:lnTo>
                  <a:lnTo>
                    <a:pt x="72" y="2616"/>
                  </a:lnTo>
                  <a:lnTo>
                    <a:pt x="60" y="2652"/>
                  </a:lnTo>
                  <a:lnTo>
                    <a:pt x="48" y="2688"/>
                  </a:lnTo>
                  <a:lnTo>
                    <a:pt x="48" y="2724"/>
                  </a:lnTo>
                  <a:lnTo>
                    <a:pt x="48" y="2760"/>
                  </a:lnTo>
                  <a:lnTo>
                    <a:pt x="48" y="2796"/>
                  </a:lnTo>
                  <a:lnTo>
                    <a:pt x="48" y="2832"/>
                  </a:lnTo>
                  <a:lnTo>
                    <a:pt x="48" y="2868"/>
                  </a:lnTo>
                  <a:lnTo>
                    <a:pt x="72" y="2904"/>
                  </a:lnTo>
                </a:path>
              </a:pathLst>
            </a:custGeom>
            <a:noFill/>
            <a:ln w="50800" cap="rnd">
              <a:solidFill>
                <a:srgbClr val="9234DB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grpSp>
        <p:nvGrpSpPr>
          <p:cNvPr id="3" name="Group 7">
            <a:extLst>
              <a:ext uri="{FF2B5EF4-FFF2-40B4-BE49-F238E27FC236}">
                <a16:creationId xmlns:a16="http://schemas.microsoft.com/office/drawing/2014/main" id="{526E3074-7442-46DD-AA81-4A3CBB000163}"/>
              </a:ext>
            </a:extLst>
          </p:cNvPr>
          <p:cNvGrpSpPr>
            <a:grpSpLocks/>
          </p:cNvGrpSpPr>
          <p:nvPr/>
        </p:nvGrpSpPr>
        <p:grpSpPr bwMode="auto">
          <a:xfrm>
            <a:off x="4953000" y="1676400"/>
            <a:ext cx="1371600" cy="4826000"/>
            <a:chOff x="3456" y="1072"/>
            <a:chExt cx="864" cy="3040"/>
          </a:xfrm>
        </p:grpSpPr>
        <p:sp>
          <p:nvSpPr>
            <p:cNvPr id="15376" name="Line 8">
              <a:extLst>
                <a:ext uri="{FF2B5EF4-FFF2-40B4-BE49-F238E27FC236}">
                  <a16:creationId xmlns:a16="http://schemas.microsoft.com/office/drawing/2014/main" id="{D91A144F-8C0B-43C0-B10E-CA1E83FBD19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56" y="1072"/>
              <a:ext cx="0" cy="304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77" name="Line 9">
              <a:extLst>
                <a:ext uri="{FF2B5EF4-FFF2-40B4-BE49-F238E27FC236}">
                  <a16:creationId xmlns:a16="http://schemas.microsoft.com/office/drawing/2014/main" id="{3D9B9177-6A9E-4CE6-8F1F-15527D468B5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20" y="1072"/>
              <a:ext cx="0" cy="304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78" name="Line 10">
              <a:extLst>
                <a:ext uri="{FF2B5EF4-FFF2-40B4-BE49-F238E27FC236}">
                  <a16:creationId xmlns:a16="http://schemas.microsoft.com/office/drawing/2014/main" id="{5403255D-49D8-4E06-9906-F590DF5E682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72" y="1248"/>
              <a:ext cx="832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79" name="Line 11">
              <a:extLst>
                <a:ext uri="{FF2B5EF4-FFF2-40B4-BE49-F238E27FC236}">
                  <a16:creationId xmlns:a16="http://schemas.microsoft.com/office/drawing/2014/main" id="{7416E364-47B1-46E4-BF3C-424343C4930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72" y="1632"/>
              <a:ext cx="832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80" name="Line 12">
              <a:extLst>
                <a:ext uri="{FF2B5EF4-FFF2-40B4-BE49-F238E27FC236}">
                  <a16:creationId xmlns:a16="http://schemas.microsoft.com/office/drawing/2014/main" id="{D0F9DBBF-FE47-41DA-AB51-44AF3260661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72" y="2400"/>
              <a:ext cx="832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81" name="Line 13">
              <a:extLst>
                <a:ext uri="{FF2B5EF4-FFF2-40B4-BE49-F238E27FC236}">
                  <a16:creationId xmlns:a16="http://schemas.microsoft.com/office/drawing/2014/main" id="{8F773B00-2A70-41CB-B178-C3C87A56ED9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72" y="2016"/>
              <a:ext cx="832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82" name="Line 14">
              <a:extLst>
                <a:ext uri="{FF2B5EF4-FFF2-40B4-BE49-F238E27FC236}">
                  <a16:creationId xmlns:a16="http://schemas.microsoft.com/office/drawing/2014/main" id="{6F3C4867-273A-43C8-BF41-A4600931FC2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72" y="2784"/>
              <a:ext cx="832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83" name="Line 15">
              <a:extLst>
                <a:ext uri="{FF2B5EF4-FFF2-40B4-BE49-F238E27FC236}">
                  <a16:creationId xmlns:a16="http://schemas.microsoft.com/office/drawing/2014/main" id="{98589231-51ED-4117-88F2-E1D032D982A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72" y="3936"/>
              <a:ext cx="832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84" name="Line 16">
              <a:extLst>
                <a:ext uri="{FF2B5EF4-FFF2-40B4-BE49-F238E27FC236}">
                  <a16:creationId xmlns:a16="http://schemas.microsoft.com/office/drawing/2014/main" id="{F40A217B-4DE2-4F89-A0E1-C29F550F817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72" y="3552"/>
              <a:ext cx="832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85" name="Line 17">
              <a:extLst>
                <a:ext uri="{FF2B5EF4-FFF2-40B4-BE49-F238E27FC236}">
                  <a16:creationId xmlns:a16="http://schemas.microsoft.com/office/drawing/2014/main" id="{89E3ECEE-4754-45D0-8191-7843D1C0736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72" y="3168"/>
              <a:ext cx="832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" name="Group 18">
            <a:extLst>
              <a:ext uri="{FF2B5EF4-FFF2-40B4-BE49-F238E27FC236}">
                <a16:creationId xmlns:a16="http://schemas.microsoft.com/office/drawing/2014/main" id="{B2AB4662-026A-4028-BAA3-BD7ABC04E4BB}"/>
              </a:ext>
            </a:extLst>
          </p:cNvPr>
          <p:cNvGrpSpPr>
            <a:grpSpLocks/>
          </p:cNvGrpSpPr>
          <p:nvPr/>
        </p:nvGrpSpPr>
        <p:grpSpPr bwMode="auto">
          <a:xfrm>
            <a:off x="5715000" y="1828800"/>
            <a:ext cx="3003550" cy="1343025"/>
            <a:chOff x="3904" y="1186"/>
            <a:chExt cx="1892" cy="846"/>
          </a:xfrm>
        </p:grpSpPr>
        <p:sp>
          <p:nvSpPr>
            <p:cNvPr id="15373" name="Line 19">
              <a:extLst>
                <a:ext uri="{FF2B5EF4-FFF2-40B4-BE49-F238E27FC236}">
                  <a16:creationId xmlns:a16="http://schemas.microsoft.com/office/drawing/2014/main" id="{68C4E7B1-0DF1-47C2-8183-A6B155C06A0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904" y="1520"/>
              <a:ext cx="592" cy="512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12" name="Rectangle 20">
              <a:extLst>
                <a:ext uri="{FF2B5EF4-FFF2-40B4-BE49-F238E27FC236}">
                  <a16:creationId xmlns:a16="http://schemas.microsoft.com/office/drawing/2014/main" id="{ADE55E37-6C34-4557-9F87-68C6EA6B91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07" y="1618"/>
              <a:ext cx="1389" cy="40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eaLnBrk="0" hangingPunct="0">
                <a:defRPr/>
              </a:pPr>
              <a:r>
                <a:rPr lang="en-US" sz="1800" b="1">
                  <a:solidFill>
                    <a:srgbClr val="00279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Comic Sans MS" pitchFamily="66" charset="0"/>
                </a:rPr>
                <a:t>Nitrogenous</a:t>
              </a:r>
            </a:p>
            <a:p>
              <a:pPr eaLnBrk="0" hangingPunct="0">
                <a:defRPr/>
              </a:pPr>
              <a:r>
                <a:rPr lang="en-US" sz="1800" b="1">
                  <a:solidFill>
                    <a:srgbClr val="00279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Comic Sans MS" pitchFamily="66" charset="0"/>
                </a:rPr>
                <a:t>Base (A,T,G or C)</a:t>
              </a:r>
            </a:p>
          </p:txBody>
        </p:sp>
        <p:sp>
          <p:nvSpPr>
            <p:cNvPr id="8213" name="Rectangle 21">
              <a:extLst>
                <a:ext uri="{FF2B5EF4-FFF2-40B4-BE49-F238E27FC236}">
                  <a16:creationId xmlns:a16="http://schemas.microsoft.com/office/drawing/2014/main" id="{7290ADEE-60A1-4A61-A398-CA3B283BE26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59" y="1186"/>
              <a:ext cx="1338" cy="2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eaLnBrk="0" hangingPunct="0">
                <a:defRPr/>
              </a:pPr>
              <a:r>
                <a:rPr lang="en-US" sz="1800" b="1">
                  <a:solidFill>
                    <a:srgbClr val="A5002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Comic Sans MS" pitchFamily="66" charset="0"/>
                </a:rPr>
                <a:t>“Rungs of ladder”</a:t>
              </a:r>
            </a:p>
          </p:txBody>
        </p:sp>
      </p:grpSp>
      <p:grpSp>
        <p:nvGrpSpPr>
          <p:cNvPr id="5" name="Group 22">
            <a:extLst>
              <a:ext uri="{FF2B5EF4-FFF2-40B4-BE49-F238E27FC236}">
                <a16:creationId xmlns:a16="http://schemas.microsoft.com/office/drawing/2014/main" id="{E9DDC7A3-9922-47DD-89D0-07751120980F}"/>
              </a:ext>
            </a:extLst>
          </p:cNvPr>
          <p:cNvGrpSpPr>
            <a:grpSpLocks/>
          </p:cNvGrpSpPr>
          <p:nvPr/>
        </p:nvGrpSpPr>
        <p:grpSpPr bwMode="auto">
          <a:xfrm>
            <a:off x="6400800" y="4191000"/>
            <a:ext cx="2182813" cy="1628775"/>
            <a:chOff x="4336" y="2626"/>
            <a:chExt cx="1375" cy="1026"/>
          </a:xfrm>
        </p:grpSpPr>
        <p:sp>
          <p:nvSpPr>
            <p:cNvPr id="15370" name="Line 23">
              <a:extLst>
                <a:ext uri="{FF2B5EF4-FFF2-40B4-BE49-F238E27FC236}">
                  <a16:creationId xmlns:a16="http://schemas.microsoft.com/office/drawing/2014/main" id="{BA14AA39-262D-4D96-8CCC-131D1BA5FA7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336" y="2816"/>
              <a:ext cx="592" cy="512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16" name="Rectangle 24">
              <a:extLst>
                <a:ext uri="{FF2B5EF4-FFF2-40B4-BE49-F238E27FC236}">
                  <a16:creationId xmlns:a16="http://schemas.microsoft.com/office/drawing/2014/main" id="{5F6DA8EA-ED7D-460F-A135-728A48653F4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55" y="2626"/>
              <a:ext cx="1256" cy="2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eaLnBrk="0" hangingPunct="0">
                <a:defRPr/>
              </a:pPr>
              <a:r>
                <a:rPr lang="en-US" sz="1800" b="1">
                  <a:solidFill>
                    <a:srgbClr val="A5002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Comic Sans MS" pitchFamily="66" charset="0"/>
                </a:rPr>
                <a:t>“Legs of ladder”</a:t>
              </a:r>
            </a:p>
          </p:txBody>
        </p:sp>
        <p:sp>
          <p:nvSpPr>
            <p:cNvPr id="8217" name="Rectangle 25">
              <a:extLst>
                <a:ext uri="{FF2B5EF4-FFF2-40B4-BE49-F238E27FC236}">
                  <a16:creationId xmlns:a16="http://schemas.microsoft.com/office/drawing/2014/main" id="{E8709FA2-F595-4932-9F2D-1F0896A55E7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55" y="3250"/>
              <a:ext cx="1216" cy="40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eaLnBrk="0" hangingPunct="0">
                <a:defRPr/>
              </a:pPr>
              <a:r>
                <a:rPr lang="en-US" sz="1800" b="1">
                  <a:solidFill>
                    <a:srgbClr val="00279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Comic Sans MS" pitchFamily="66" charset="0"/>
                </a:rPr>
                <a:t>Phosphate &amp;</a:t>
              </a:r>
            </a:p>
            <a:p>
              <a:pPr eaLnBrk="0" hangingPunct="0">
                <a:defRPr/>
              </a:pPr>
              <a:r>
                <a:rPr lang="en-US" sz="1800" b="1">
                  <a:solidFill>
                    <a:srgbClr val="00279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Comic Sans MS" pitchFamily="66" charset="0"/>
                </a:rPr>
                <a:t>Sugar Backbone</a:t>
              </a:r>
            </a:p>
          </p:txBody>
        </p:sp>
      </p:grpSp>
      <p:sp>
        <p:nvSpPr>
          <p:cNvPr id="15369" name="Footer Placeholder 28">
            <a:extLst>
              <a:ext uri="{FF2B5EF4-FFF2-40B4-BE49-F238E27FC236}">
                <a16:creationId xmlns:a16="http://schemas.microsoft.com/office/drawing/2014/main" id="{0F4E8DA1-07EE-4211-8F99-78CD26A6AD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400"/>
              <a:t>copyright cmassengale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5">
            <a:extLst>
              <a:ext uri="{FF2B5EF4-FFF2-40B4-BE49-F238E27FC236}">
                <a16:creationId xmlns:a16="http://schemas.microsoft.com/office/drawing/2014/main" id="{C4779853-8C1D-4F96-A658-3B38FF73C1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625C2790-E407-49B7-A568-7D12853B275A}" type="slidenum">
              <a:rPr lang="en-US" altLang="en-US" sz="1400"/>
              <a:pPr eaLnBrk="1" hangingPunct="1"/>
              <a:t>9</a:t>
            </a:fld>
            <a:endParaRPr lang="en-US" altLang="en-US" sz="1400"/>
          </a:p>
        </p:txBody>
      </p:sp>
      <p:sp>
        <p:nvSpPr>
          <p:cNvPr id="6146" name="Rectangle 2">
            <a:extLst>
              <a:ext uri="{FF2B5EF4-FFF2-40B4-BE49-F238E27FC236}">
                <a16:creationId xmlns:a16="http://schemas.microsoft.com/office/drawing/2014/main" id="{4CCE99A9-C561-4F2F-AA0A-596F2CA0909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609600"/>
            <a:ext cx="6477000" cy="838200"/>
          </a:xfrm>
        </p:spPr>
        <p:txBody>
          <a:bodyPr lIns="90488" tIns="44450" rIns="90488" bIns="44450"/>
          <a:lstStyle/>
          <a:p>
            <a:pPr eaLnBrk="1" hangingPunct="1">
              <a:defRPr/>
            </a:pPr>
            <a:r>
              <a:rPr lang="en-US" sz="4800">
                <a:solidFill>
                  <a:srgbClr val="00279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DNA</a:t>
            </a:r>
            <a:endParaRPr lang="en-US" sz="4800">
              <a:solidFill>
                <a:srgbClr val="B50069"/>
              </a:solidFill>
              <a:latin typeface="Comic Sans MS" pitchFamily="66" charset="0"/>
            </a:endParaRP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4606A1C3-ECC2-46EB-AFBA-CC89F307C6E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81200" y="1600200"/>
            <a:ext cx="6477000" cy="4495800"/>
          </a:xfrm>
        </p:spPr>
        <p:txBody>
          <a:bodyPr lIns="90488" tIns="44450" rIns="90488" bIns="44450"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3600" b="1">
                <a:latin typeface="Comic Sans MS" pitchFamily="66" charset="0"/>
              </a:rPr>
              <a:t>Stands for </a:t>
            </a:r>
            <a:r>
              <a:rPr lang="en-US" sz="3600" b="1">
                <a:solidFill>
                  <a:srgbClr val="A50021"/>
                </a:solidFill>
                <a:latin typeface="Comic Sans MS" pitchFamily="66" charset="0"/>
              </a:rPr>
              <a:t>Deoxyribonucleic acid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3600" b="1">
                <a:latin typeface="Comic Sans MS" pitchFamily="66" charset="0"/>
              </a:rPr>
              <a:t>Made up of subunits called </a:t>
            </a:r>
            <a:r>
              <a:rPr lang="en-US" sz="3600" b="1">
                <a:solidFill>
                  <a:srgbClr val="00279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nucleotides</a:t>
            </a:r>
            <a:r>
              <a:rPr lang="en-US" sz="3600" b="1">
                <a:latin typeface="Comic Sans MS" pitchFamily="66" charset="0"/>
              </a:rPr>
              <a:t>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3600" b="1">
                <a:solidFill>
                  <a:srgbClr val="00279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Nucleotide</a:t>
            </a:r>
            <a:r>
              <a:rPr lang="en-US" sz="3600" b="1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 made of: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3600" b="1">
                <a:latin typeface="Comic Sans MS" pitchFamily="66" charset="0"/>
              </a:rPr>
              <a:t>		1.	</a:t>
            </a:r>
            <a:r>
              <a:rPr lang="en-US" sz="3600" b="1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Phosphate group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3600" b="1">
                <a:latin typeface="Comic Sans MS" pitchFamily="66" charset="0"/>
              </a:rPr>
              <a:t>		2.	</a:t>
            </a:r>
            <a:r>
              <a:rPr lang="en-US" sz="36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5-carbon sugar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3600" b="1">
                <a:latin typeface="Comic Sans MS" pitchFamily="66" charset="0"/>
              </a:rPr>
              <a:t>		3.	</a:t>
            </a:r>
            <a:r>
              <a:rPr lang="en-US" sz="3600" b="1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Nitrogenous base</a:t>
            </a:r>
          </a:p>
          <a:p>
            <a:pPr eaLnBrk="1" hangingPunct="1">
              <a:lnSpc>
                <a:spcPct val="30000"/>
              </a:lnSpc>
              <a:buFontTx/>
              <a:buNone/>
              <a:defRPr/>
            </a:pPr>
            <a:endParaRPr lang="en-US" sz="3600" b="1">
              <a:latin typeface="Comic Sans MS" pitchFamily="66" charset="0"/>
            </a:endParaRPr>
          </a:p>
        </p:txBody>
      </p:sp>
      <p:sp>
        <p:nvSpPr>
          <p:cNvPr id="17413" name="Footer Placeholder 6">
            <a:extLst>
              <a:ext uri="{FF2B5EF4-FFF2-40B4-BE49-F238E27FC236}">
                <a16:creationId xmlns:a16="http://schemas.microsoft.com/office/drawing/2014/main" id="{B0E3F1C5-EB6B-46E3-AE42-AA19551FFF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400"/>
              <a:t>copyright cmassengale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/>
    </p:bldLst>
  </p:timing>
</p:sld>
</file>

<file path=ppt/theme/theme1.xml><?xml version="1.0" encoding="utf-8"?>
<a:theme xmlns:a="http://schemas.openxmlformats.org/drawingml/2006/main" name="double_helix">
  <a:themeElements>
    <a:clrScheme name="double_helix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ouble_helix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ouble_helix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ouble_helix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ouble_helix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ouble_helix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ouble_helix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ouble_helix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ouble_helix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double_helix</Template>
  <TotalTime>1787</TotalTime>
  <Words>1263</Words>
  <Application>Microsoft Office PowerPoint</Application>
  <PresentationFormat>On-screen Show (4:3)</PresentationFormat>
  <Paragraphs>451</Paragraphs>
  <Slides>41</Slides>
  <Notes>41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6" baseType="lpstr">
      <vt:lpstr>Arial Black</vt:lpstr>
      <vt:lpstr>Comic Sans MS</vt:lpstr>
      <vt:lpstr>Tahoma</vt:lpstr>
      <vt:lpstr>Times New Roman</vt:lpstr>
      <vt:lpstr>double_helix</vt:lpstr>
      <vt:lpstr>History of DNA</vt:lpstr>
      <vt:lpstr>History of DNA</vt:lpstr>
      <vt:lpstr>Discovery of DNA Structure</vt:lpstr>
      <vt:lpstr>Chargaff’s Rule</vt:lpstr>
      <vt:lpstr>DNA Structure</vt:lpstr>
      <vt:lpstr>DNA Structure</vt:lpstr>
      <vt:lpstr>DNA</vt:lpstr>
      <vt:lpstr>DNA Double Helix</vt:lpstr>
      <vt:lpstr>DNA</vt:lpstr>
      <vt:lpstr>DNA Nucleotide</vt:lpstr>
      <vt:lpstr>Pentose Sugar</vt:lpstr>
      <vt:lpstr>DNA</vt:lpstr>
      <vt:lpstr>Antiparallel Strands</vt:lpstr>
      <vt:lpstr>Nitrogenous Bases</vt:lpstr>
      <vt:lpstr>Base-Pairings</vt:lpstr>
      <vt:lpstr>Two hydrogen bonds are required to bond Adenine &amp; Thymine</vt:lpstr>
      <vt:lpstr>Question:</vt:lpstr>
      <vt:lpstr>Answer:</vt:lpstr>
      <vt:lpstr>DNA Replication</vt:lpstr>
      <vt:lpstr>Replication Facts</vt:lpstr>
      <vt:lpstr>Synthesis Phase (S phase)</vt:lpstr>
      <vt:lpstr>DNA Replication</vt:lpstr>
      <vt:lpstr>DNA Replication</vt:lpstr>
      <vt:lpstr>DNA Replication</vt:lpstr>
      <vt:lpstr>DNA Replication</vt:lpstr>
      <vt:lpstr>DNA Replication</vt:lpstr>
      <vt:lpstr>PowerPoint Presentation</vt:lpstr>
      <vt:lpstr>DNA Replication</vt:lpstr>
      <vt:lpstr>Remember HOW the Carbons Are Numbered!</vt:lpstr>
      <vt:lpstr>Remember the Strands are Antiparallel</vt:lpstr>
      <vt:lpstr>Synthesis of the New DNA Strands</vt:lpstr>
      <vt:lpstr>Synthesis of the New DNA Strands</vt:lpstr>
      <vt:lpstr>Lagging Strand Segments</vt:lpstr>
      <vt:lpstr>Joining of Okazaki Fragments</vt:lpstr>
      <vt:lpstr>Replication of Strands</vt:lpstr>
      <vt:lpstr>Proofreading New DNA</vt:lpstr>
      <vt:lpstr>Semiconservative Model of Replication</vt:lpstr>
      <vt:lpstr>DNA Damage &amp; Repair</vt:lpstr>
      <vt:lpstr>Question:</vt:lpstr>
      <vt:lpstr>Answer:</vt:lpstr>
      <vt:lpstr>PowerPoint Presentation</vt:lpstr>
    </vt:vector>
  </TitlesOfParts>
  <Company>SHS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DNA Replication</dc:title>
  <dc:creator>Cheryl Massengale</dc:creator>
  <cp:lastModifiedBy>Jones Malissa S</cp:lastModifiedBy>
  <cp:revision>43</cp:revision>
  <dcterms:created xsi:type="dcterms:W3CDTF">2005-07-28T16:25:42Z</dcterms:created>
  <dcterms:modified xsi:type="dcterms:W3CDTF">2018-11-13T15:09:13Z</dcterms:modified>
</cp:coreProperties>
</file>